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d7ce22f68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c6c1098ce4560"/>
  </p:sldMasterIdLst>
  <p:sldIdLst>
    <p:sldId xmlns:r="http://schemas.openxmlformats.org/officeDocument/2006/relationships" id="256" r:id="R8409df6804c146df"/>
    <p:sldId xmlns:r="http://schemas.openxmlformats.org/officeDocument/2006/relationships" id="257" r:id="R7e56f9f2ec1642d0"/>
    <p:sldId xmlns:r="http://schemas.openxmlformats.org/officeDocument/2006/relationships" id="258" r:id="R479fcdc8afd44d7c"/>
    <p:sldId xmlns:r="http://schemas.openxmlformats.org/officeDocument/2006/relationships" id="259" r:id="R5d060d90c71b4ad9"/>
    <p:sldId xmlns:r="http://schemas.openxmlformats.org/officeDocument/2006/relationships" id="260" r:id="Re880a38399b74ba4"/>
    <p:sldId xmlns:r="http://schemas.openxmlformats.org/officeDocument/2006/relationships" id="261" r:id="R35e54f00ff4f4365"/>
    <p:sldId xmlns:r="http://schemas.openxmlformats.org/officeDocument/2006/relationships" id="262" r:id="R138b7fc5db92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c6c1098ce4560" /><Relationship Type="http://schemas.openxmlformats.org/officeDocument/2006/relationships/slide" Target="/ppt/slides/slide1.xml" Id="R8409df6804c146df" /><Relationship Type="http://schemas.openxmlformats.org/officeDocument/2006/relationships/slide" Target="/ppt/slides/slide2.xml" Id="R7e56f9f2ec1642d0" /><Relationship Type="http://schemas.openxmlformats.org/officeDocument/2006/relationships/slide" Target="/ppt/slides/slide3.xml" Id="R479fcdc8afd44d7c" /><Relationship Type="http://schemas.openxmlformats.org/officeDocument/2006/relationships/slide" Target="/ppt/slides/slide4.xml" Id="R5d060d90c71b4ad9" /><Relationship Type="http://schemas.openxmlformats.org/officeDocument/2006/relationships/slide" Target="/ppt/slides/slide5.xml" Id="Re880a38399b74ba4" /><Relationship Type="http://schemas.openxmlformats.org/officeDocument/2006/relationships/slide" Target="/ppt/slides/slide6.xml" Id="R35e54f00ff4f4365" /><Relationship Type="http://schemas.openxmlformats.org/officeDocument/2006/relationships/slide" Target="/ppt/slides/slide7.xml" Id="R138b7fc5db92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34b869af1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663ce88144f67" /><Relationship Type="http://schemas.openxmlformats.org/officeDocument/2006/relationships/theme" Target="/ppt/slideMasters/theme/theme1.xml" Id="Rf18b76b90147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663ce8814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67a52e107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adb51e1c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3799cd9e4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8f417f816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0892b7ae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849aa3d63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78a2eeb84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&amp; URNES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&amp; URNES REGNSKAPSBYRÅ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KARIANNE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URNES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Urnes, Slettveien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3513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13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987 015 535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