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9d1b866c045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12a9e15a64f2d"/>
  </p:sldMasterIdLst>
  <p:sldIdLst>
    <p:sldId xmlns:r="http://schemas.openxmlformats.org/officeDocument/2006/relationships" id="256" r:id="R552f8a5353a1452a"/>
    <p:sldId xmlns:r="http://schemas.openxmlformats.org/officeDocument/2006/relationships" id="257" r:id="R03b4b5dcd75d4bdb"/>
    <p:sldId xmlns:r="http://schemas.openxmlformats.org/officeDocument/2006/relationships" id="258" r:id="R4a6c53fe82a74897"/>
    <p:sldId xmlns:r="http://schemas.openxmlformats.org/officeDocument/2006/relationships" id="259" r:id="R396fe767df6844d7"/>
    <p:sldId xmlns:r="http://schemas.openxmlformats.org/officeDocument/2006/relationships" id="260" r:id="Re63e43a29a8049b3"/>
    <p:sldId xmlns:r="http://schemas.openxmlformats.org/officeDocument/2006/relationships" id="261" r:id="R40ec7a5ab49b48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12a9e15a64f2d" /><Relationship Type="http://schemas.openxmlformats.org/officeDocument/2006/relationships/slide" Target="/ppt/slides/slide1.xml" Id="R552f8a5353a1452a" /><Relationship Type="http://schemas.openxmlformats.org/officeDocument/2006/relationships/slide" Target="/ppt/slides/slide2.xml" Id="R03b4b5dcd75d4bdb" /><Relationship Type="http://schemas.openxmlformats.org/officeDocument/2006/relationships/slide" Target="/ppt/slides/slide3.xml" Id="R4a6c53fe82a74897" /><Relationship Type="http://schemas.openxmlformats.org/officeDocument/2006/relationships/slide" Target="/ppt/slides/slide4.xml" Id="R396fe767df6844d7" /><Relationship Type="http://schemas.openxmlformats.org/officeDocument/2006/relationships/slide" Target="/ppt/slides/slide5.xml" Id="Re63e43a29a8049b3" /><Relationship Type="http://schemas.openxmlformats.org/officeDocument/2006/relationships/slide" Target="/ppt/slides/slide6.xml" Id="R40ec7a5ab49b48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22fc9c4c9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fad70b194138" /><Relationship Type="http://schemas.openxmlformats.org/officeDocument/2006/relationships/theme" Target="/ppt/slideMasters/theme/theme1.xml" Id="Rcdfefa9eb26f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ffad70b19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835b2f5fd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77db3b51c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792d7f62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510607c83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961434d04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16f7b6b07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&amp; URNES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Urnes, Sminesgata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13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