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4c661aa0ea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db9ecf20754e6b"/>
  </p:sldMasterIdLst>
  <p:sldIdLst>
    <p:sldId xmlns:r="http://schemas.openxmlformats.org/officeDocument/2006/relationships" id="256" r:id="Rb1a3331bade24aed"/>
    <p:sldId xmlns:r="http://schemas.openxmlformats.org/officeDocument/2006/relationships" id="257" r:id="Rbab7fd52fb8246b8"/>
    <p:sldId xmlns:r="http://schemas.openxmlformats.org/officeDocument/2006/relationships" id="258" r:id="R40a47f81b9194419"/>
    <p:sldId xmlns:r="http://schemas.openxmlformats.org/officeDocument/2006/relationships" id="259" r:id="R08fc36c25364413d"/>
    <p:sldId xmlns:r="http://schemas.openxmlformats.org/officeDocument/2006/relationships" id="260" r:id="Rb9cfdb2346ed4ae7"/>
    <p:sldId xmlns:r="http://schemas.openxmlformats.org/officeDocument/2006/relationships" id="261" r:id="Rd4be6e4c28274aa4"/>
    <p:sldId xmlns:r="http://schemas.openxmlformats.org/officeDocument/2006/relationships" id="262" r:id="R7a3fd51907a1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b9ecf20754e6b" /><Relationship Type="http://schemas.openxmlformats.org/officeDocument/2006/relationships/slide" Target="/ppt/slides/slide1.xml" Id="Rb1a3331bade24aed" /><Relationship Type="http://schemas.openxmlformats.org/officeDocument/2006/relationships/slide" Target="/ppt/slides/slide2.xml" Id="Rbab7fd52fb8246b8" /><Relationship Type="http://schemas.openxmlformats.org/officeDocument/2006/relationships/slide" Target="/ppt/slides/slide3.xml" Id="R40a47f81b9194419" /><Relationship Type="http://schemas.openxmlformats.org/officeDocument/2006/relationships/slide" Target="/ppt/slides/slide4.xml" Id="R08fc36c25364413d" /><Relationship Type="http://schemas.openxmlformats.org/officeDocument/2006/relationships/slide" Target="/ppt/slides/slide5.xml" Id="Rb9cfdb2346ed4ae7" /><Relationship Type="http://schemas.openxmlformats.org/officeDocument/2006/relationships/slide" Target="/ppt/slides/slide6.xml" Id="Rd4be6e4c28274aa4" /><Relationship Type="http://schemas.openxmlformats.org/officeDocument/2006/relationships/slide" Target="/ppt/slides/slide7.xml" Id="R7a3fd51907a1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599e0c6ac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48bbeece44e4" /><Relationship Type="http://schemas.openxmlformats.org/officeDocument/2006/relationships/theme" Target="/ppt/slideMasters/theme/theme1.xml" Id="Rff0905ab9044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348bbeece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dac21023443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22d2a30b4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10562a8d7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acd9632d6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7e6dc9ea3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5cc711ed04f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d1c472cb6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SICTRA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18 943 654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RUNAR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