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e9e61bf7194e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1650be517749f5"/>
  </p:sldMasterIdLst>
  <p:sldIdLst>
    <p:sldId xmlns:r="http://schemas.openxmlformats.org/officeDocument/2006/relationships" id="256" r:id="Rdd9d67275b594f03"/>
    <p:sldId xmlns:r="http://schemas.openxmlformats.org/officeDocument/2006/relationships" id="257" r:id="Rcddac2961d1a4305"/>
    <p:sldId xmlns:r="http://schemas.openxmlformats.org/officeDocument/2006/relationships" id="258" r:id="R513ccd38cb6d4b09"/>
    <p:sldId xmlns:r="http://schemas.openxmlformats.org/officeDocument/2006/relationships" id="259" r:id="R1c73163dd02e49d7"/>
    <p:sldId xmlns:r="http://schemas.openxmlformats.org/officeDocument/2006/relationships" id="260" r:id="R57903c21543945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1650be517749f5" /><Relationship Type="http://schemas.openxmlformats.org/officeDocument/2006/relationships/slide" Target="/ppt/slides/slide1.xml" Id="Rdd9d67275b594f03" /><Relationship Type="http://schemas.openxmlformats.org/officeDocument/2006/relationships/slide" Target="/ppt/slides/slide2.xml" Id="Rcddac2961d1a4305" /><Relationship Type="http://schemas.openxmlformats.org/officeDocument/2006/relationships/slide" Target="/ppt/slides/slide3.xml" Id="R513ccd38cb6d4b09" /><Relationship Type="http://schemas.openxmlformats.org/officeDocument/2006/relationships/slide" Target="/ppt/slides/slide4.xml" Id="R1c73163dd02e49d7" /><Relationship Type="http://schemas.openxmlformats.org/officeDocument/2006/relationships/slide" Target="/ppt/slides/slide5.xml" Id="R57903c21543945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538d9b8fc49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60ea1d2fa46d7" /><Relationship Type="http://schemas.openxmlformats.org/officeDocument/2006/relationships/theme" Target="/ppt/slideMasters/theme/theme1.xml" Id="R50b9932bd5ef4f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460ea1d2fa46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62cc06a9e4b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a6a263e6242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68a51dddf4a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a42762d5a4b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7ed8fb97d4b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 RAFTING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RAFTING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986 919 813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