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963ab617f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a47e07be3479b"/>
  </p:sldMasterIdLst>
  <p:sldIdLst>
    <p:sldId xmlns:r="http://schemas.openxmlformats.org/officeDocument/2006/relationships" id="256" r:id="R50087280ec6d48f5"/>
    <p:sldId xmlns:r="http://schemas.openxmlformats.org/officeDocument/2006/relationships" id="257" r:id="R48b3c71618894484"/>
    <p:sldId xmlns:r="http://schemas.openxmlformats.org/officeDocument/2006/relationships" id="258" r:id="R8d3335915ba74df0"/>
    <p:sldId xmlns:r="http://schemas.openxmlformats.org/officeDocument/2006/relationships" id="259" r:id="R5583393b3c4a4fd6"/>
    <p:sldId xmlns:r="http://schemas.openxmlformats.org/officeDocument/2006/relationships" id="260" r:id="R6c9ae396ba73458a"/>
    <p:sldId xmlns:r="http://schemas.openxmlformats.org/officeDocument/2006/relationships" id="261" r:id="Rcd3c631e90c9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a47e07be3479b" /><Relationship Type="http://schemas.openxmlformats.org/officeDocument/2006/relationships/slide" Target="/ppt/slides/slide1.xml" Id="R50087280ec6d48f5" /><Relationship Type="http://schemas.openxmlformats.org/officeDocument/2006/relationships/slide" Target="/ppt/slides/slide2.xml" Id="R48b3c71618894484" /><Relationship Type="http://schemas.openxmlformats.org/officeDocument/2006/relationships/slide" Target="/ppt/slides/slide3.xml" Id="R8d3335915ba74df0" /><Relationship Type="http://schemas.openxmlformats.org/officeDocument/2006/relationships/slide" Target="/ppt/slides/slide4.xml" Id="R5583393b3c4a4fd6" /><Relationship Type="http://schemas.openxmlformats.org/officeDocument/2006/relationships/slide" Target="/ppt/slides/slide5.xml" Id="R6c9ae396ba73458a" /><Relationship Type="http://schemas.openxmlformats.org/officeDocument/2006/relationships/slide" Target="/ppt/slides/slide6.xml" Id="Rcd3c631e90c9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e4b428e67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56cd8a66b41e5" /><Relationship Type="http://schemas.openxmlformats.org/officeDocument/2006/relationships/theme" Target="/ppt/slideMasters/theme/theme1.xml" Id="R536138e1ffe7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156cd8a66b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82020085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ea11dd988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668ce885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bf706f8c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855992a7e44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e077a5b8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 ODDEN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ODDEN REGNSKAP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487 980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annodden@online.no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986 681 108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 ODDEN REGNSKAP</a:t>
            </a:r>
          </a:p>
        </p:txBody>
      </p:sp>
    </p:spTree>
  </p:cSld>
  <p:clrMapOvr>
    <a:masterClrMapping xmlns:a="http://schemas.openxmlformats.org/drawingml/2006/main"/>
  </p:clrMapOvr>
</p:sld>
</file>