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3217af273243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4dd00e45b449c8"/>
  </p:sldMasterIdLst>
  <p:sldIdLst>
    <p:sldId xmlns:r="http://schemas.openxmlformats.org/officeDocument/2006/relationships" id="256" r:id="R00b9c2830fef4806"/>
    <p:sldId xmlns:r="http://schemas.openxmlformats.org/officeDocument/2006/relationships" id="257" r:id="R74829440be8c4e6e"/>
    <p:sldId xmlns:r="http://schemas.openxmlformats.org/officeDocument/2006/relationships" id="258" r:id="Rcce22bf422c74464"/>
    <p:sldId xmlns:r="http://schemas.openxmlformats.org/officeDocument/2006/relationships" id="259" r:id="R6a68229faeb34282"/>
    <p:sldId xmlns:r="http://schemas.openxmlformats.org/officeDocument/2006/relationships" id="260" r:id="Rc37a89be0bec47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4dd00e45b449c8" /><Relationship Type="http://schemas.openxmlformats.org/officeDocument/2006/relationships/slide" Target="/ppt/slides/slide1.xml" Id="R00b9c2830fef4806" /><Relationship Type="http://schemas.openxmlformats.org/officeDocument/2006/relationships/slide" Target="/ppt/slides/slide2.xml" Id="R74829440be8c4e6e" /><Relationship Type="http://schemas.openxmlformats.org/officeDocument/2006/relationships/slide" Target="/ppt/slides/slide3.xml" Id="Rcce22bf422c74464" /><Relationship Type="http://schemas.openxmlformats.org/officeDocument/2006/relationships/slide" Target="/ppt/slides/slide4.xml" Id="R6a68229faeb34282" /><Relationship Type="http://schemas.openxmlformats.org/officeDocument/2006/relationships/slide" Target="/ppt/slides/slide5.xml" Id="Rc37a89be0bec47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ccbc83db9d48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1afac39694e9b" /><Relationship Type="http://schemas.openxmlformats.org/officeDocument/2006/relationships/theme" Target="/ppt/slideMasters/theme/theme1.xml" Id="R6331ee71db5540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b1afac39694e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aa42e42e64f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a95ef21d944a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fcd4ca6e1a42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8fd816390946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2f4b6828240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STRØMMEN MINIPRIS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MINIPRIS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STRØMMEN MINIPRIS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MINIPRIS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MINIPRIS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MINIPRIS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986 604 413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MINIPRIS AS</a:t>
            </a:r>
          </a:p>
        </p:txBody>
      </p:sp>
    </p:spTree>
  </p:cSld>
  <p:clrMapOvr>
    <a:masterClrMapping xmlns:a="http://schemas.openxmlformats.org/drawingml/2006/main"/>
  </p:clrMapOvr>
</p:sld>
</file>