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f6e35404d84a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24a1ae16ef4c13"/>
  </p:sldMasterIdLst>
  <p:sldIdLst>
    <p:sldId xmlns:r="http://schemas.openxmlformats.org/officeDocument/2006/relationships" id="256" r:id="Rb231a43aeab14d12"/>
    <p:sldId xmlns:r="http://schemas.openxmlformats.org/officeDocument/2006/relationships" id="257" r:id="R4e3f63a7e86f4123"/>
    <p:sldId xmlns:r="http://schemas.openxmlformats.org/officeDocument/2006/relationships" id="258" r:id="R98731e83fde341d3"/>
    <p:sldId xmlns:r="http://schemas.openxmlformats.org/officeDocument/2006/relationships" id="259" r:id="R11ac870055334ac3"/>
    <p:sldId xmlns:r="http://schemas.openxmlformats.org/officeDocument/2006/relationships" id="260" r:id="R4fc1763e77ee418f"/>
    <p:sldId xmlns:r="http://schemas.openxmlformats.org/officeDocument/2006/relationships" id="261" r:id="R6f535fe9835047dc"/>
    <p:sldId xmlns:r="http://schemas.openxmlformats.org/officeDocument/2006/relationships" id="262" r:id="Rfbabff2852a045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24a1ae16ef4c13" /><Relationship Type="http://schemas.openxmlformats.org/officeDocument/2006/relationships/slide" Target="/ppt/slides/slide1.xml" Id="Rb231a43aeab14d12" /><Relationship Type="http://schemas.openxmlformats.org/officeDocument/2006/relationships/slide" Target="/ppt/slides/slide2.xml" Id="R4e3f63a7e86f4123" /><Relationship Type="http://schemas.openxmlformats.org/officeDocument/2006/relationships/slide" Target="/ppt/slides/slide3.xml" Id="R98731e83fde341d3" /><Relationship Type="http://schemas.openxmlformats.org/officeDocument/2006/relationships/slide" Target="/ppt/slides/slide4.xml" Id="R11ac870055334ac3" /><Relationship Type="http://schemas.openxmlformats.org/officeDocument/2006/relationships/slide" Target="/ppt/slides/slide5.xml" Id="R4fc1763e77ee418f" /><Relationship Type="http://schemas.openxmlformats.org/officeDocument/2006/relationships/slide" Target="/ppt/slides/slide6.xml" Id="R6f535fe9835047dc" /><Relationship Type="http://schemas.openxmlformats.org/officeDocument/2006/relationships/slide" Target="/ppt/slides/slide7.xml" Id="Rfbabff2852a045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4862ac21084d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b24638192422a" /><Relationship Type="http://schemas.openxmlformats.org/officeDocument/2006/relationships/theme" Target="/ppt/slideMasters/theme/theme1.xml" Id="R2b3fa187d08441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7b2463819242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75da0380844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a247bd63247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7f734e58649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62395a3dd42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fc00ddb834f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293b80a2c4d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e15c28ddf4f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BAKKAN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BAKKAN REGNSKAP AS ble etablert [år] og holder til i Høylandet.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6 199 778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262 599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4 732 030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5 809 413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 BAKKAN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BAKKAN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Lonbakkvegen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7877 Høylandet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32 16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gaute@bakkan.no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986 493 298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BAKKAN REGNSKAP AS</a:t>
            </a:r>
          </a:p>
        </p:txBody>
      </p:sp>
    </p:spTree>
  </p:cSld>
  <p:clrMapOvr>
    <a:masterClrMapping xmlns:a="http://schemas.openxmlformats.org/drawingml/2006/main"/>
  </p:clrMapOvr>
</p:sld>
</file>