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88ad39ba2241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946f22f249478d"/>
  </p:sldMasterIdLst>
  <p:sldIdLst>
    <p:sldId xmlns:r="http://schemas.openxmlformats.org/officeDocument/2006/relationships" id="256" r:id="Re778ab4a64db41c8"/>
    <p:sldId xmlns:r="http://schemas.openxmlformats.org/officeDocument/2006/relationships" id="257" r:id="Rc553657e7de448e9"/>
    <p:sldId xmlns:r="http://schemas.openxmlformats.org/officeDocument/2006/relationships" id="258" r:id="Rd0f85627aca54000"/>
    <p:sldId xmlns:r="http://schemas.openxmlformats.org/officeDocument/2006/relationships" id="259" r:id="Rcf928990e3cd4f20"/>
    <p:sldId xmlns:r="http://schemas.openxmlformats.org/officeDocument/2006/relationships" id="260" r:id="R71e27764df3946f6"/>
    <p:sldId xmlns:r="http://schemas.openxmlformats.org/officeDocument/2006/relationships" id="261" r:id="R8b16e48613c44863"/>
    <p:sldId xmlns:r="http://schemas.openxmlformats.org/officeDocument/2006/relationships" id="262" r:id="Ra7caf92181a64b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46f22f249478d" /><Relationship Type="http://schemas.openxmlformats.org/officeDocument/2006/relationships/slide" Target="/ppt/slides/slide1.xml" Id="Re778ab4a64db41c8" /><Relationship Type="http://schemas.openxmlformats.org/officeDocument/2006/relationships/slide" Target="/ppt/slides/slide2.xml" Id="Rc553657e7de448e9" /><Relationship Type="http://schemas.openxmlformats.org/officeDocument/2006/relationships/slide" Target="/ppt/slides/slide3.xml" Id="Rd0f85627aca54000" /><Relationship Type="http://schemas.openxmlformats.org/officeDocument/2006/relationships/slide" Target="/ppt/slides/slide4.xml" Id="Rcf928990e3cd4f20" /><Relationship Type="http://schemas.openxmlformats.org/officeDocument/2006/relationships/slide" Target="/ppt/slides/slide5.xml" Id="R71e27764df3946f6" /><Relationship Type="http://schemas.openxmlformats.org/officeDocument/2006/relationships/slide" Target="/ppt/slides/slide6.xml" Id="R8b16e48613c44863" /><Relationship Type="http://schemas.openxmlformats.org/officeDocument/2006/relationships/slide" Target="/ppt/slides/slide7.xml" Id="Ra7caf92181a64b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02dde53d7d4d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5888b182642a5" /><Relationship Type="http://schemas.openxmlformats.org/officeDocument/2006/relationships/theme" Target="/ppt/slideMasters/theme/theme1.xml" Id="R5be01d73286d486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e5888b182642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f529f786b46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859e4f7664d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4d0338a634d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afbcfb69849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98939006447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1c96b7291748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0ec402db746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NORSE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−1 962 332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11 406 159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11 411 155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NORSE AS  –  91,8 %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ALOPEX HOLDING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RANASTONGJI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CENTRAL HOLDING AS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JAN-PETTER ENBUSK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ARTUR RYSZARD KOLAKOWSKI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7A, 9 etg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986 468 366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NORSE PARTNERS AS</a:t>
            </a:r>
          </a:p>
        </p:txBody>
      </p:sp>
    </p:spTree>
  </p:cSld>
  <p:clrMapOvr>
    <a:masterClrMapping xmlns:a="http://schemas.openxmlformats.org/drawingml/2006/main"/>
  </p:clrMapOvr>
</p:sld>
</file>