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925f57c15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284624d464db0"/>
  </p:sldMasterIdLst>
  <p:sldIdLst>
    <p:sldId xmlns:r="http://schemas.openxmlformats.org/officeDocument/2006/relationships" id="256" r:id="R6534f9543c8c4b32"/>
    <p:sldId xmlns:r="http://schemas.openxmlformats.org/officeDocument/2006/relationships" id="257" r:id="R15ee792af69748c6"/>
    <p:sldId xmlns:r="http://schemas.openxmlformats.org/officeDocument/2006/relationships" id="258" r:id="Ra6173ec205144bd8"/>
    <p:sldId xmlns:r="http://schemas.openxmlformats.org/officeDocument/2006/relationships" id="259" r:id="Re4ea7bafb8624486"/>
    <p:sldId xmlns:r="http://schemas.openxmlformats.org/officeDocument/2006/relationships" id="260" r:id="R10c1bf803faf4179"/>
    <p:sldId xmlns:r="http://schemas.openxmlformats.org/officeDocument/2006/relationships" id="261" r:id="R77c87973c04e4a77"/>
    <p:sldId xmlns:r="http://schemas.openxmlformats.org/officeDocument/2006/relationships" id="262" r:id="Rd50091a2aa99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284624d464db0" /><Relationship Type="http://schemas.openxmlformats.org/officeDocument/2006/relationships/slide" Target="/ppt/slides/slide1.xml" Id="R6534f9543c8c4b32" /><Relationship Type="http://schemas.openxmlformats.org/officeDocument/2006/relationships/slide" Target="/ppt/slides/slide2.xml" Id="R15ee792af69748c6" /><Relationship Type="http://schemas.openxmlformats.org/officeDocument/2006/relationships/slide" Target="/ppt/slides/slide3.xml" Id="Ra6173ec205144bd8" /><Relationship Type="http://schemas.openxmlformats.org/officeDocument/2006/relationships/slide" Target="/ppt/slides/slide4.xml" Id="Re4ea7bafb8624486" /><Relationship Type="http://schemas.openxmlformats.org/officeDocument/2006/relationships/slide" Target="/ppt/slides/slide5.xml" Id="R10c1bf803faf4179" /><Relationship Type="http://schemas.openxmlformats.org/officeDocument/2006/relationships/slide" Target="/ppt/slides/slide6.xml" Id="R77c87973c04e4a77" /><Relationship Type="http://schemas.openxmlformats.org/officeDocument/2006/relationships/slide" Target="/ppt/slides/slide7.xml" Id="Rd50091a2aa99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3f2729763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0c69d4944524" /><Relationship Type="http://schemas.openxmlformats.org/officeDocument/2006/relationships/theme" Target="/ppt/slideMasters/theme/theme1.xml" Id="R5afb0592933f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70c69d494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7bd8b7c67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a5c511b69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dafa2e2c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3e097710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462cb8cc5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009fe1f6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060300d9b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