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fd529157d04e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94b94321d54cda"/>
  </p:sldMasterIdLst>
  <p:sldIdLst>
    <p:sldId xmlns:r="http://schemas.openxmlformats.org/officeDocument/2006/relationships" id="256" r:id="R45cc1a41e1e44af5"/>
    <p:sldId xmlns:r="http://schemas.openxmlformats.org/officeDocument/2006/relationships" id="257" r:id="Ra668d3ffaa4545e2"/>
    <p:sldId xmlns:r="http://schemas.openxmlformats.org/officeDocument/2006/relationships" id="258" r:id="Rf01319cbe6ef4a4c"/>
    <p:sldId xmlns:r="http://schemas.openxmlformats.org/officeDocument/2006/relationships" id="259" r:id="Re0827df44cbc441d"/>
    <p:sldId xmlns:r="http://schemas.openxmlformats.org/officeDocument/2006/relationships" id="260" r:id="Rc47f2a3faeba4123"/>
    <p:sldId xmlns:r="http://schemas.openxmlformats.org/officeDocument/2006/relationships" id="261" r:id="Rbb8fbf2299fb4b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94b94321d54cda" /><Relationship Type="http://schemas.openxmlformats.org/officeDocument/2006/relationships/slide" Target="/ppt/slides/slide1.xml" Id="R45cc1a41e1e44af5" /><Relationship Type="http://schemas.openxmlformats.org/officeDocument/2006/relationships/slide" Target="/ppt/slides/slide2.xml" Id="Ra668d3ffaa4545e2" /><Relationship Type="http://schemas.openxmlformats.org/officeDocument/2006/relationships/slide" Target="/ppt/slides/slide3.xml" Id="Rf01319cbe6ef4a4c" /><Relationship Type="http://schemas.openxmlformats.org/officeDocument/2006/relationships/slide" Target="/ppt/slides/slide4.xml" Id="Re0827df44cbc441d" /><Relationship Type="http://schemas.openxmlformats.org/officeDocument/2006/relationships/slide" Target="/ppt/slides/slide5.xml" Id="Rc47f2a3faeba4123" /><Relationship Type="http://schemas.openxmlformats.org/officeDocument/2006/relationships/slide" Target="/ppt/slides/slide6.xml" Id="Rbb8fbf2299fb4b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4b58bd91c344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286912a434126" /><Relationship Type="http://schemas.openxmlformats.org/officeDocument/2006/relationships/theme" Target="/ppt/slideMasters/theme/theme1.xml" Id="R9b6c09384adc41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0286912a4341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cc3d550ae4b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7b9bf591f4b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304cd46dd43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9ce94aa4049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ffa6087504e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8e18701a045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SVERRE KLEMETSDAL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Klemetsdal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3408 Tranby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85 41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986 464 360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