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b08de4b8c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7e3c1914340d1"/>
  </p:sldMasterIdLst>
  <p:sldIdLst>
    <p:sldId xmlns:r="http://schemas.openxmlformats.org/officeDocument/2006/relationships" id="256" r:id="Rde2db2bfbb29442a"/>
    <p:sldId xmlns:r="http://schemas.openxmlformats.org/officeDocument/2006/relationships" id="257" r:id="R72970d7bb43a4260"/>
    <p:sldId xmlns:r="http://schemas.openxmlformats.org/officeDocument/2006/relationships" id="258" r:id="R63c12b2e49044df2"/>
    <p:sldId xmlns:r="http://schemas.openxmlformats.org/officeDocument/2006/relationships" id="259" r:id="R4bd2011970564502"/>
    <p:sldId xmlns:r="http://schemas.openxmlformats.org/officeDocument/2006/relationships" id="260" r:id="Rda5687bb5a6d42ef"/>
    <p:sldId xmlns:r="http://schemas.openxmlformats.org/officeDocument/2006/relationships" id="261" r:id="R86fde11a4891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7e3c1914340d1" /><Relationship Type="http://schemas.openxmlformats.org/officeDocument/2006/relationships/slide" Target="/ppt/slides/slide1.xml" Id="Rde2db2bfbb29442a" /><Relationship Type="http://schemas.openxmlformats.org/officeDocument/2006/relationships/slide" Target="/ppt/slides/slide2.xml" Id="R72970d7bb43a4260" /><Relationship Type="http://schemas.openxmlformats.org/officeDocument/2006/relationships/slide" Target="/ppt/slides/slide3.xml" Id="R63c12b2e49044df2" /><Relationship Type="http://schemas.openxmlformats.org/officeDocument/2006/relationships/slide" Target="/ppt/slides/slide4.xml" Id="R4bd2011970564502" /><Relationship Type="http://schemas.openxmlformats.org/officeDocument/2006/relationships/slide" Target="/ppt/slides/slide5.xml" Id="Rda5687bb5a6d42ef" /><Relationship Type="http://schemas.openxmlformats.org/officeDocument/2006/relationships/slide" Target="/ppt/slides/slide6.xml" Id="R86fde11a4891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e56144f39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5cdb7510496d" /><Relationship Type="http://schemas.openxmlformats.org/officeDocument/2006/relationships/theme" Target="/ppt/slideMasters/theme/theme1.xml" Id="R68982b095018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55cdb7510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0ca44f74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211de133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f0214fb2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dc02fada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b0ee7a99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909646a7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