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e8361e9c2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ba9b3c193428b"/>
  </p:sldMasterIdLst>
  <p:sldIdLst>
    <p:sldId xmlns:r="http://schemas.openxmlformats.org/officeDocument/2006/relationships" id="256" r:id="Rbf76a8dafaf944b6"/>
    <p:sldId xmlns:r="http://schemas.openxmlformats.org/officeDocument/2006/relationships" id="257" r:id="R0e50d4d8d347486e"/>
    <p:sldId xmlns:r="http://schemas.openxmlformats.org/officeDocument/2006/relationships" id="258" r:id="R30bd6e3127494c15"/>
    <p:sldId xmlns:r="http://schemas.openxmlformats.org/officeDocument/2006/relationships" id="259" r:id="Rf40e88cf1a13457c"/>
    <p:sldId xmlns:r="http://schemas.openxmlformats.org/officeDocument/2006/relationships" id="260" r:id="R8be69722a443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ba9b3c193428b" /><Relationship Type="http://schemas.openxmlformats.org/officeDocument/2006/relationships/slide" Target="/ppt/slides/slide1.xml" Id="Rbf76a8dafaf944b6" /><Relationship Type="http://schemas.openxmlformats.org/officeDocument/2006/relationships/slide" Target="/ppt/slides/slide2.xml" Id="R0e50d4d8d347486e" /><Relationship Type="http://schemas.openxmlformats.org/officeDocument/2006/relationships/slide" Target="/ppt/slides/slide3.xml" Id="R30bd6e3127494c15" /><Relationship Type="http://schemas.openxmlformats.org/officeDocument/2006/relationships/slide" Target="/ppt/slides/slide4.xml" Id="Rf40e88cf1a13457c" /><Relationship Type="http://schemas.openxmlformats.org/officeDocument/2006/relationships/slide" Target="/ppt/slides/slide5.xml" Id="R8be69722a443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bc08c6f90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9ce9d157f4327" /><Relationship Type="http://schemas.openxmlformats.org/officeDocument/2006/relationships/theme" Target="/ppt/slideMasters/theme/theme1.xml" Id="R42f5d0f92b23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9ce9d157f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29de71bb7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f04f59627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a5454fad0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e05dc3ff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81a6f7147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