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2a4b37abf546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925bf461c24f98"/>
  </p:sldMasterIdLst>
  <p:sldIdLst>
    <p:sldId xmlns:r="http://schemas.openxmlformats.org/officeDocument/2006/relationships" id="256" r:id="R3e005f598e99446a"/>
    <p:sldId xmlns:r="http://schemas.openxmlformats.org/officeDocument/2006/relationships" id="257" r:id="R512147032b404015"/>
    <p:sldId xmlns:r="http://schemas.openxmlformats.org/officeDocument/2006/relationships" id="258" r:id="Rf9c62da36dd64ddf"/>
    <p:sldId xmlns:r="http://schemas.openxmlformats.org/officeDocument/2006/relationships" id="259" r:id="Rdc1982ee6d8c415c"/>
    <p:sldId xmlns:r="http://schemas.openxmlformats.org/officeDocument/2006/relationships" id="260" r:id="R6a4aba0f9f214f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925bf461c24f98" /><Relationship Type="http://schemas.openxmlformats.org/officeDocument/2006/relationships/slide" Target="/ppt/slides/slide1.xml" Id="R3e005f598e99446a" /><Relationship Type="http://schemas.openxmlformats.org/officeDocument/2006/relationships/slide" Target="/ppt/slides/slide2.xml" Id="R512147032b404015" /><Relationship Type="http://schemas.openxmlformats.org/officeDocument/2006/relationships/slide" Target="/ppt/slides/slide3.xml" Id="Rf9c62da36dd64ddf" /><Relationship Type="http://schemas.openxmlformats.org/officeDocument/2006/relationships/slide" Target="/ppt/slides/slide4.xml" Id="Rdc1982ee6d8c415c" /><Relationship Type="http://schemas.openxmlformats.org/officeDocument/2006/relationships/slide" Target="/ppt/slides/slide5.xml" Id="R6a4aba0f9f214f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a361111094b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4b4b97eab4df1" /><Relationship Type="http://schemas.openxmlformats.org/officeDocument/2006/relationships/theme" Target="/ppt/slideMasters/theme/theme1.xml" Id="Re2a5b6e020c848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14b4b97eab4d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467bf7b4440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a1f607d1b45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fb036dd044b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66dd8cf034c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8b0d9939e47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FORMUESVEKST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