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7929b95794c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70b969e337492a"/>
  </p:sldMasterIdLst>
  <p:sldIdLst>
    <p:sldId xmlns:r="http://schemas.openxmlformats.org/officeDocument/2006/relationships" id="256" r:id="Rdf52ddc080b540e9"/>
    <p:sldId xmlns:r="http://schemas.openxmlformats.org/officeDocument/2006/relationships" id="257" r:id="Re9be6f81456a4b9c"/>
    <p:sldId xmlns:r="http://schemas.openxmlformats.org/officeDocument/2006/relationships" id="258" r:id="Rd2aba06aba844e84"/>
    <p:sldId xmlns:r="http://schemas.openxmlformats.org/officeDocument/2006/relationships" id="259" r:id="R6b1d2ed21e9841e5"/>
    <p:sldId xmlns:r="http://schemas.openxmlformats.org/officeDocument/2006/relationships" id="260" r:id="Ra617ec13e65e4f71"/>
    <p:sldId xmlns:r="http://schemas.openxmlformats.org/officeDocument/2006/relationships" id="261" r:id="Rf7c0b7c551f146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70b969e337492a" /><Relationship Type="http://schemas.openxmlformats.org/officeDocument/2006/relationships/slide" Target="/ppt/slides/slide1.xml" Id="Rdf52ddc080b540e9" /><Relationship Type="http://schemas.openxmlformats.org/officeDocument/2006/relationships/slide" Target="/ppt/slides/slide2.xml" Id="Re9be6f81456a4b9c" /><Relationship Type="http://schemas.openxmlformats.org/officeDocument/2006/relationships/slide" Target="/ppt/slides/slide3.xml" Id="Rd2aba06aba844e84" /><Relationship Type="http://schemas.openxmlformats.org/officeDocument/2006/relationships/slide" Target="/ppt/slides/slide4.xml" Id="R6b1d2ed21e9841e5" /><Relationship Type="http://schemas.openxmlformats.org/officeDocument/2006/relationships/slide" Target="/ppt/slides/slide5.xml" Id="Ra617ec13e65e4f71" /><Relationship Type="http://schemas.openxmlformats.org/officeDocument/2006/relationships/slide" Target="/ppt/slides/slide6.xml" Id="Rf7c0b7c551f146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df09c718148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353174a234f34" /><Relationship Type="http://schemas.openxmlformats.org/officeDocument/2006/relationships/theme" Target="/ppt/slideMasters/theme/theme1.xml" Id="Ra804a4b342f541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c353174a234f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9f5c614c241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bd9ea87d94e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c6f482f9e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78ec291b0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add334a6042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8d26972d746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