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3d6600d63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b0b161045f45fe"/>
  </p:sldMasterIdLst>
  <p:sldIdLst>
    <p:sldId xmlns:r="http://schemas.openxmlformats.org/officeDocument/2006/relationships" id="256" r:id="R74e04faf626642eb"/>
    <p:sldId xmlns:r="http://schemas.openxmlformats.org/officeDocument/2006/relationships" id="257" r:id="R09936067589b441a"/>
    <p:sldId xmlns:r="http://schemas.openxmlformats.org/officeDocument/2006/relationships" id="258" r:id="R468ce5ab88c047b1"/>
    <p:sldId xmlns:r="http://schemas.openxmlformats.org/officeDocument/2006/relationships" id="259" r:id="R9b50dd5f3441465a"/>
    <p:sldId xmlns:r="http://schemas.openxmlformats.org/officeDocument/2006/relationships" id="260" r:id="R9d005f16e0e64baa"/>
    <p:sldId xmlns:r="http://schemas.openxmlformats.org/officeDocument/2006/relationships" id="261" r:id="Rd8ecd4727868467d"/>
    <p:sldId xmlns:r="http://schemas.openxmlformats.org/officeDocument/2006/relationships" id="262" r:id="R6ca624245233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0b161045f45fe" /><Relationship Type="http://schemas.openxmlformats.org/officeDocument/2006/relationships/slide" Target="/ppt/slides/slide1.xml" Id="R74e04faf626642eb" /><Relationship Type="http://schemas.openxmlformats.org/officeDocument/2006/relationships/slide" Target="/ppt/slides/slide2.xml" Id="R09936067589b441a" /><Relationship Type="http://schemas.openxmlformats.org/officeDocument/2006/relationships/slide" Target="/ppt/slides/slide3.xml" Id="R468ce5ab88c047b1" /><Relationship Type="http://schemas.openxmlformats.org/officeDocument/2006/relationships/slide" Target="/ppt/slides/slide4.xml" Id="R9b50dd5f3441465a" /><Relationship Type="http://schemas.openxmlformats.org/officeDocument/2006/relationships/slide" Target="/ppt/slides/slide5.xml" Id="R9d005f16e0e64baa" /><Relationship Type="http://schemas.openxmlformats.org/officeDocument/2006/relationships/slide" Target="/ppt/slides/slide6.xml" Id="Rd8ecd4727868467d" /><Relationship Type="http://schemas.openxmlformats.org/officeDocument/2006/relationships/slide" Target="/ppt/slides/slide7.xml" Id="R6ca624245233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6c6e9e952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27dc50914159" /><Relationship Type="http://schemas.openxmlformats.org/officeDocument/2006/relationships/theme" Target="/ppt/slideMasters/theme/theme1.xml" Id="R1b1dc5169a05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f27dc5091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03e22545e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682858484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37ae5a20f41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d37023bc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13a777769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26c74346f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38a3a5dad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EMBRO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EMBRO EIENDOM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91 330 118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330 718 653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690 100 884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C. BROCH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3183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986 361 707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EMBRO EIENDOM AS</a:t>
            </a:r>
          </a:p>
        </p:txBody>
      </p:sp>
    </p:spTree>
  </p:cSld>
  <p:clrMapOvr>
    <a:masterClrMapping xmlns:a="http://schemas.openxmlformats.org/drawingml/2006/main"/>
  </p:clrMapOvr>
</p:sld>
</file>