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f0a240234341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32fca3d3c545d3"/>
  </p:sldMasterIdLst>
  <p:sldIdLst>
    <p:sldId xmlns:r="http://schemas.openxmlformats.org/officeDocument/2006/relationships" id="256" r:id="R609ce0070b384307"/>
    <p:sldId xmlns:r="http://schemas.openxmlformats.org/officeDocument/2006/relationships" id="257" r:id="R3dffeb60c31447c1"/>
    <p:sldId xmlns:r="http://schemas.openxmlformats.org/officeDocument/2006/relationships" id="258" r:id="Rf46c07da8e7f4cf1"/>
    <p:sldId xmlns:r="http://schemas.openxmlformats.org/officeDocument/2006/relationships" id="259" r:id="R7bd4b72f46d64e86"/>
    <p:sldId xmlns:r="http://schemas.openxmlformats.org/officeDocument/2006/relationships" id="260" r:id="R3e73954efbc94c0c"/>
    <p:sldId xmlns:r="http://schemas.openxmlformats.org/officeDocument/2006/relationships" id="261" r:id="Rba99a942b6e247ac"/>
    <p:sldId xmlns:r="http://schemas.openxmlformats.org/officeDocument/2006/relationships" id="262" r:id="R9f0e03fdd70f41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32fca3d3c545d3" /><Relationship Type="http://schemas.openxmlformats.org/officeDocument/2006/relationships/slide" Target="/ppt/slides/slide1.xml" Id="R609ce0070b384307" /><Relationship Type="http://schemas.openxmlformats.org/officeDocument/2006/relationships/slide" Target="/ppt/slides/slide2.xml" Id="R3dffeb60c31447c1" /><Relationship Type="http://schemas.openxmlformats.org/officeDocument/2006/relationships/slide" Target="/ppt/slides/slide3.xml" Id="Rf46c07da8e7f4cf1" /><Relationship Type="http://schemas.openxmlformats.org/officeDocument/2006/relationships/slide" Target="/ppt/slides/slide4.xml" Id="R7bd4b72f46d64e86" /><Relationship Type="http://schemas.openxmlformats.org/officeDocument/2006/relationships/slide" Target="/ppt/slides/slide5.xml" Id="R3e73954efbc94c0c" /><Relationship Type="http://schemas.openxmlformats.org/officeDocument/2006/relationships/slide" Target="/ppt/slides/slide6.xml" Id="Rba99a942b6e247ac" /><Relationship Type="http://schemas.openxmlformats.org/officeDocument/2006/relationships/slide" Target="/ppt/slides/slide7.xml" Id="R9f0e03fdd70f41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d2219f4f1043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e48a32e534af4" /><Relationship Type="http://schemas.openxmlformats.org/officeDocument/2006/relationships/theme" Target="/ppt/slideMasters/theme/theme1.xml" Id="Ra529ecc1ec2f45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6e48a32e534a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dcea4855a46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ccb683f3b41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b48e465d345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582ee11314f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5a239d25041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2db0a4d8744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099ff3cd342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FORUS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FORUS REVISJON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23 924 394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1 415 665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1 150 549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904 604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13 688 716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ILVA HOLDING AS  –  29,7 %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STAVENES &amp; CO AS  –  29,7 %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SKATTEN MIN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SØRSKÅR SVEIN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AUSTBØ INGER LISE VÅLAND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STAVENES EIVIND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Maskinveien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96 10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post@forusrevisjon.no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www.forusrevisjon.no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986 352 945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