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4a76813d6f46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e5191c84164de4"/>
  </p:sldMasterIdLst>
  <p:sldIdLst>
    <p:sldId xmlns:r="http://schemas.openxmlformats.org/officeDocument/2006/relationships" id="256" r:id="Re8398d386f774082"/>
    <p:sldId xmlns:r="http://schemas.openxmlformats.org/officeDocument/2006/relationships" id="257" r:id="Re41722cf39104c38"/>
    <p:sldId xmlns:r="http://schemas.openxmlformats.org/officeDocument/2006/relationships" id="258" r:id="Rf7f02f1589ad4b66"/>
    <p:sldId xmlns:r="http://schemas.openxmlformats.org/officeDocument/2006/relationships" id="259" r:id="Reb5fd5bbb23342da"/>
    <p:sldId xmlns:r="http://schemas.openxmlformats.org/officeDocument/2006/relationships" id="260" r:id="Re012e061e1b845bf"/>
    <p:sldId xmlns:r="http://schemas.openxmlformats.org/officeDocument/2006/relationships" id="261" r:id="R655b0827d7e74644"/>
    <p:sldId xmlns:r="http://schemas.openxmlformats.org/officeDocument/2006/relationships" id="262" r:id="R325e57f57cec49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5191c84164de4" /><Relationship Type="http://schemas.openxmlformats.org/officeDocument/2006/relationships/slide" Target="/ppt/slides/slide1.xml" Id="Re8398d386f774082" /><Relationship Type="http://schemas.openxmlformats.org/officeDocument/2006/relationships/slide" Target="/ppt/slides/slide2.xml" Id="Re41722cf39104c38" /><Relationship Type="http://schemas.openxmlformats.org/officeDocument/2006/relationships/slide" Target="/ppt/slides/slide3.xml" Id="Rf7f02f1589ad4b66" /><Relationship Type="http://schemas.openxmlformats.org/officeDocument/2006/relationships/slide" Target="/ppt/slides/slide4.xml" Id="Reb5fd5bbb23342da" /><Relationship Type="http://schemas.openxmlformats.org/officeDocument/2006/relationships/slide" Target="/ppt/slides/slide5.xml" Id="Re012e061e1b845bf" /><Relationship Type="http://schemas.openxmlformats.org/officeDocument/2006/relationships/slide" Target="/ppt/slides/slide6.xml" Id="R655b0827d7e74644" /><Relationship Type="http://schemas.openxmlformats.org/officeDocument/2006/relationships/slide" Target="/ppt/slides/slide7.xml" Id="R325e57f57cec49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dcc370c65e4f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9971041e844c9" /><Relationship Type="http://schemas.openxmlformats.org/officeDocument/2006/relationships/theme" Target="/ppt/slideMasters/theme/theme1.xml" Id="R6a6859c1035144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b9971041e844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808c518c345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c3987969949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7657eaf774b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6d009f76740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5560745f640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008f3dc284f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6748ffa634b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MUSHOM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MUSHOM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−899 411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42 659 424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48 965 477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MUSHOM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Trossestien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