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c9166f044f43d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d59fb8d3a7149ed"/>
  </p:sldMasterIdLst>
  <p:sldIdLst>
    <p:sldId xmlns:r="http://schemas.openxmlformats.org/officeDocument/2006/relationships" id="256" r:id="R9b68e46410764262"/>
    <p:sldId xmlns:r="http://schemas.openxmlformats.org/officeDocument/2006/relationships" id="257" r:id="R413060aa1ef6438a"/>
    <p:sldId xmlns:r="http://schemas.openxmlformats.org/officeDocument/2006/relationships" id="258" r:id="Raa0adc552af240d2"/>
    <p:sldId xmlns:r="http://schemas.openxmlformats.org/officeDocument/2006/relationships" id="259" r:id="R3b82d85ba20245bb"/>
    <p:sldId xmlns:r="http://schemas.openxmlformats.org/officeDocument/2006/relationships" id="260" r:id="R4ee80249e7a54853"/>
    <p:sldId xmlns:r="http://schemas.openxmlformats.org/officeDocument/2006/relationships" id="261" r:id="R73f6a469c0834b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59fb8d3a7149ed" /><Relationship Type="http://schemas.openxmlformats.org/officeDocument/2006/relationships/slide" Target="/ppt/slides/slide1.xml" Id="R9b68e46410764262" /><Relationship Type="http://schemas.openxmlformats.org/officeDocument/2006/relationships/slide" Target="/ppt/slides/slide2.xml" Id="R413060aa1ef6438a" /><Relationship Type="http://schemas.openxmlformats.org/officeDocument/2006/relationships/slide" Target="/ppt/slides/slide3.xml" Id="Raa0adc552af240d2" /><Relationship Type="http://schemas.openxmlformats.org/officeDocument/2006/relationships/slide" Target="/ppt/slides/slide4.xml" Id="R3b82d85ba20245bb" /><Relationship Type="http://schemas.openxmlformats.org/officeDocument/2006/relationships/slide" Target="/ppt/slides/slide5.xml" Id="R4ee80249e7a54853" /><Relationship Type="http://schemas.openxmlformats.org/officeDocument/2006/relationships/slide" Target="/ppt/slides/slide6.xml" Id="R73f6a469c0834b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ec5a4df9804fd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c678c8728c4c65" /><Relationship Type="http://schemas.openxmlformats.org/officeDocument/2006/relationships/theme" Target="/ppt/slideMasters/theme/theme1.xml" Id="R026fd9d4602c47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fc678c8728c4c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1f8e7dbc4475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f96b62b52d4e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7c7a855cd64d9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d1505bda4149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28e45908844e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d82f4be6c641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MUSHOM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Trossestien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4639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986 294 708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MUSHOM INVEST AS</a:t>
            </a:r>
          </a:p>
        </p:txBody>
      </p:sp>
    </p:spTree>
  </p:cSld>
  <p:clrMapOvr>
    <a:masterClrMapping xmlns:a="http://schemas.openxmlformats.org/drawingml/2006/main"/>
  </p:clrMapOvr>
</p:sld>
</file>