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a08fa2563349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95b6216a86432f"/>
  </p:sldMasterIdLst>
  <p:sldIdLst>
    <p:sldId xmlns:r="http://schemas.openxmlformats.org/officeDocument/2006/relationships" id="256" r:id="Ra1646d46e3e34ba5"/>
    <p:sldId xmlns:r="http://schemas.openxmlformats.org/officeDocument/2006/relationships" id="257" r:id="R53e44950341e464e"/>
    <p:sldId xmlns:r="http://schemas.openxmlformats.org/officeDocument/2006/relationships" id="258" r:id="R06fe13e746384811"/>
    <p:sldId xmlns:r="http://schemas.openxmlformats.org/officeDocument/2006/relationships" id="259" r:id="R9cec2b790cd04d2f"/>
    <p:sldId xmlns:r="http://schemas.openxmlformats.org/officeDocument/2006/relationships" id="260" r:id="R43c2345d36d34b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95b6216a86432f" /><Relationship Type="http://schemas.openxmlformats.org/officeDocument/2006/relationships/slide" Target="/ppt/slides/slide1.xml" Id="Ra1646d46e3e34ba5" /><Relationship Type="http://schemas.openxmlformats.org/officeDocument/2006/relationships/slide" Target="/ppt/slides/slide2.xml" Id="R53e44950341e464e" /><Relationship Type="http://schemas.openxmlformats.org/officeDocument/2006/relationships/slide" Target="/ppt/slides/slide3.xml" Id="R06fe13e746384811" /><Relationship Type="http://schemas.openxmlformats.org/officeDocument/2006/relationships/slide" Target="/ppt/slides/slide4.xml" Id="R9cec2b790cd04d2f" /><Relationship Type="http://schemas.openxmlformats.org/officeDocument/2006/relationships/slide" Target="/ppt/slides/slide5.xml" Id="R43c2345d36d34b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3639fec5240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2b953b21b44d1" /><Relationship Type="http://schemas.openxmlformats.org/officeDocument/2006/relationships/theme" Target="/ppt/slideMasters/theme/theme1.xml" Id="R1d525c54718a4c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62b953b21b44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8ec7a5ee94a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dd0c942c04f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cfd47907347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05ba17ea648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d02d57b464f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DIREKTORATET FOR FORVALTNING OG ØKONOMISTYRING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DIREKTORATET FOR FORVALTNING OG ØKONOMISTYRING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Lørenfaret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79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postmottak@dfo.no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986 252 932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