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b0af243d5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60c3067b4459b"/>
  </p:sldMasterIdLst>
  <p:sldIdLst>
    <p:sldId xmlns:r="http://schemas.openxmlformats.org/officeDocument/2006/relationships" id="256" r:id="R6ff6f0535f974b5a"/>
    <p:sldId xmlns:r="http://schemas.openxmlformats.org/officeDocument/2006/relationships" id="257" r:id="Rd2e08f3cae3d436e"/>
    <p:sldId xmlns:r="http://schemas.openxmlformats.org/officeDocument/2006/relationships" id="258" r:id="R46cde35078f4461c"/>
    <p:sldId xmlns:r="http://schemas.openxmlformats.org/officeDocument/2006/relationships" id="259" r:id="Rcb4e519b57364a83"/>
    <p:sldId xmlns:r="http://schemas.openxmlformats.org/officeDocument/2006/relationships" id="260" r:id="R84e1fe7d9e8d471b"/>
    <p:sldId xmlns:r="http://schemas.openxmlformats.org/officeDocument/2006/relationships" id="261" r:id="Rf068c4111ac549b6"/>
    <p:sldId xmlns:r="http://schemas.openxmlformats.org/officeDocument/2006/relationships" id="262" r:id="Re046420d1958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60c3067b4459b" /><Relationship Type="http://schemas.openxmlformats.org/officeDocument/2006/relationships/slide" Target="/ppt/slides/slide1.xml" Id="R6ff6f0535f974b5a" /><Relationship Type="http://schemas.openxmlformats.org/officeDocument/2006/relationships/slide" Target="/ppt/slides/slide2.xml" Id="Rd2e08f3cae3d436e" /><Relationship Type="http://schemas.openxmlformats.org/officeDocument/2006/relationships/slide" Target="/ppt/slides/slide3.xml" Id="R46cde35078f4461c" /><Relationship Type="http://schemas.openxmlformats.org/officeDocument/2006/relationships/slide" Target="/ppt/slides/slide4.xml" Id="Rcb4e519b57364a83" /><Relationship Type="http://schemas.openxmlformats.org/officeDocument/2006/relationships/slide" Target="/ppt/slides/slide5.xml" Id="R84e1fe7d9e8d471b" /><Relationship Type="http://schemas.openxmlformats.org/officeDocument/2006/relationships/slide" Target="/ppt/slides/slide6.xml" Id="Rf068c4111ac549b6" /><Relationship Type="http://schemas.openxmlformats.org/officeDocument/2006/relationships/slide" Target="/ppt/slides/slide7.xml" Id="Re046420d1958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a6300ac7b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9cd79d524d12" /><Relationship Type="http://schemas.openxmlformats.org/officeDocument/2006/relationships/theme" Target="/ppt/slideMasters/theme/theme1.xml" Id="Rdef2d282193e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89cd79d52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98a954f7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e85040b6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f00e1c0d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c5c61175e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1cf48dd4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1333604d4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313e435b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