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7a7a952e3441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0157a96b9b4ab1"/>
  </p:sldMasterIdLst>
  <p:sldIdLst>
    <p:sldId xmlns:r="http://schemas.openxmlformats.org/officeDocument/2006/relationships" id="256" r:id="R3c35ab7b03184f43"/>
    <p:sldId xmlns:r="http://schemas.openxmlformats.org/officeDocument/2006/relationships" id="257" r:id="R0a06eaae2d654007"/>
    <p:sldId xmlns:r="http://schemas.openxmlformats.org/officeDocument/2006/relationships" id="258" r:id="R49e0a31534fb424c"/>
    <p:sldId xmlns:r="http://schemas.openxmlformats.org/officeDocument/2006/relationships" id="259" r:id="R9fa0a2cad9494bfb"/>
    <p:sldId xmlns:r="http://schemas.openxmlformats.org/officeDocument/2006/relationships" id="260" r:id="R8f9f154c56144e55"/>
    <p:sldId xmlns:r="http://schemas.openxmlformats.org/officeDocument/2006/relationships" id="261" r:id="Rd4f1ec211d4247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0157a96b9b4ab1" /><Relationship Type="http://schemas.openxmlformats.org/officeDocument/2006/relationships/slide" Target="/ppt/slides/slide1.xml" Id="R3c35ab7b03184f43" /><Relationship Type="http://schemas.openxmlformats.org/officeDocument/2006/relationships/slide" Target="/ppt/slides/slide2.xml" Id="R0a06eaae2d654007" /><Relationship Type="http://schemas.openxmlformats.org/officeDocument/2006/relationships/slide" Target="/ppt/slides/slide3.xml" Id="R49e0a31534fb424c" /><Relationship Type="http://schemas.openxmlformats.org/officeDocument/2006/relationships/slide" Target="/ppt/slides/slide4.xml" Id="R9fa0a2cad9494bfb" /><Relationship Type="http://schemas.openxmlformats.org/officeDocument/2006/relationships/slide" Target="/ppt/slides/slide5.xml" Id="R8f9f154c56144e55" /><Relationship Type="http://schemas.openxmlformats.org/officeDocument/2006/relationships/slide" Target="/ppt/slides/slide6.xml" Id="Rd4f1ec211d4247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62de09a8074e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1d90694524081" /><Relationship Type="http://schemas.openxmlformats.org/officeDocument/2006/relationships/theme" Target="/ppt/slideMasters/theme/theme1.xml" Id="Rafa34fa3c6904f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01d906945240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3d19a210345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91e245f4d4b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714e655274f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30dcb149648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62f3b38bc48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59593c4ee40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EJ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Jøntvedt, Østvangveien 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986 204 563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