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69c91099b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e3da98cb247c9"/>
  </p:sldMasterIdLst>
  <p:sldIdLst>
    <p:sldId xmlns:r="http://schemas.openxmlformats.org/officeDocument/2006/relationships" id="256" r:id="Raa183912d51049cc"/>
    <p:sldId xmlns:r="http://schemas.openxmlformats.org/officeDocument/2006/relationships" id="257" r:id="R731559e7498b4a2a"/>
    <p:sldId xmlns:r="http://schemas.openxmlformats.org/officeDocument/2006/relationships" id="258" r:id="R78fedf79a7f6408d"/>
    <p:sldId xmlns:r="http://schemas.openxmlformats.org/officeDocument/2006/relationships" id="259" r:id="R122b73a1fee7419b"/>
    <p:sldId xmlns:r="http://schemas.openxmlformats.org/officeDocument/2006/relationships" id="260" r:id="R6ae39d575a274307"/>
    <p:sldId xmlns:r="http://schemas.openxmlformats.org/officeDocument/2006/relationships" id="261" r:id="R9bc8e1000e704abd"/>
    <p:sldId xmlns:r="http://schemas.openxmlformats.org/officeDocument/2006/relationships" id="262" r:id="Rff2b486ea2d1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e3da98cb247c9" /><Relationship Type="http://schemas.openxmlformats.org/officeDocument/2006/relationships/slide" Target="/ppt/slides/slide1.xml" Id="Raa183912d51049cc" /><Relationship Type="http://schemas.openxmlformats.org/officeDocument/2006/relationships/slide" Target="/ppt/slides/slide2.xml" Id="R731559e7498b4a2a" /><Relationship Type="http://schemas.openxmlformats.org/officeDocument/2006/relationships/slide" Target="/ppt/slides/slide3.xml" Id="R78fedf79a7f6408d" /><Relationship Type="http://schemas.openxmlformats.org/officeDocument/2006/relationships/slide" Target="/ppt/slides/slide4.xml" Id="R122b73a1fee7419b" /><Relationship Type="http://schemas.openxmlformats.org/officeDocument/2006/relationships/slide" Target="/ppt/slides/slide5.xml" Id="R6ae39d575a274307" /><Relationship Type="http://schemas.openxmlformats.org/officeDocument/2006/relationships/slide" Target="/ppt/slides/slide6.xml" Id="R9bc8e1000e704abd" /><Relationship Type="http://schemas.openxmlformats.org/officeDocument/2006/relationships/slide" Target="/ppt/slides/slide7.xml" Id="Rff2b486ea2d1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0dd113e1c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d56210804a1f" /><Relationship Type="http://schemas.openxmlformats.org/officeDocument/2006/relationships/theme" Target="/ppt/slideMasters/theme/theme1.xml" Id="Ra442644afe48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9d5621080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3d78fcc3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49979389145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27841bc1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68eb6212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d48bbbf66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f9172e791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1e5369fe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