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5b7aa11a50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374b874704610"/>
  </p:sldMasterIdLst>
  <p:sldIdLst>
    <p:sldId xmlns:r="http://schemas.openxmlformats.org/officeDocument/2006/relationships" id="256" r:id="Rfb425b1a45a84440"/>
    <p:sldId xmlns:r="http://schemas.openxmlformats.org/officeDocument/2006/relationships" id="257" r:id="Reb3d5c0ee7fc41a7"/>
    <p:sldId xmlns:r="http://schemas.openxmlformats.org/officeDocument/2006/relationships" id="258" r:id="R918a8961a5b045a8"/>
    <p:sldId xmlns:r="http://schemas.openxmlformats.org/officeDocument/2006/relationships" id="259" r:id="R812a7514b815478f"/>
    <p:sldId xmlns:r="http://schemas.openxmlformats.org/officeDocument/2006/relationships" id="260" r:id="R6d0b336e01774a27"/>
    <p:sldId xmlns:r="http://schemas.openxmlformats.org/officeDocument/2006/relationships" id="261" r:id="Rda3e346255c9456d"/>
    <p:sldId xmlns:r="http://schemas.openxmlformats.org/officeDocument/2006/relationships" id="262" r:id="Rf9fd69c32521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374b874704610" /><Relationship Type="http://schemas.openxmlformats.org/officeDocument/2006/relationships/slide" Target="/ppt/slides/slide1.xml" Id="Rfb425b1a45a84440" /><Relationship Type="http://schemas.openxmlformats.org/officeDocument/2006/relationships/slide" Target="/ppt/slides/slide2.xml" Id="Reb3d5c0ee7fc41a7" /><Relationship Type="http://schemas.openxmlformats.org/officeDocument/2006/relationships/slide" Target="/ppt/slides/slide3.xml" Id="R918a8961a5b045a8" /><Relationship Type="http://schemas.openxmlformats.org/officeDocument/2006/relationships/slide" Target="/ppt/slides/slide4.xml" Id="R812a7514b815478f" /><Relationship Type="http://schemas.openxmlformats.org/officeDocument/2006/relationships/slide" Target="/ppt/slides/slide5.xml" Id="R6d0b336e01774a27" /><Relationship Type="http://schemas.openxmlformats.org/officeDocument/2006/relationships/slide" Target="/ppt/slides/slide6.xml" Id="Rda3e346255c9456d" /><Relationship Type="http://schemas.openxmlformats.org/officeDocument/2006/relationships/slide" Target="/ppt/slides/slide7.xml" Id="Rf9fd69c32521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fbbd8fc15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c577f1ca04dc5" /><Relationship Type="http://schemas.openxmlformats.org/officeDocument/2006/relationships/theme" Target="/ppt/slideMasters/theme/theme1.xml" Id="Rf21a0d5491f6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c577f1ca0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f9926bb6b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4362d4fa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c1220834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789cde572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b37c3f15e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647256baa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eb20a23b41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15 770 935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5 162 521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56 984 213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261 765 243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