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b38c1a2d3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78a2e862a4546"/>
  </p:sldMasterIdLst>
  <p:sldIdLst>
    <p:sldId xmlns:r="http://schemas.openxmlformats.org/officeDocument/2006/relationships" id="256" r:id="R75fe15e2a5094a21"/>
    <p:sldId xmlns:r="http://schemas.openxmlformats.org/officeDocument/2006/relationships" id="257" r:id="R66cc310279b14bff"/>
    <p:sldId xmlns:r="http://schemas.openxmlformats.org/officeDocument/2006/relationships" id="258" r:id="R265b6a7747ba4908"/>
    <p:sldId xmlns:r="http://schemas.openxmlformats.org/officeDocument/2006/relationships" id="259" r:id="R4763633a99ce42e0"/>
    <p:sldId xmlns:r="http://schemas.openxmlformats.org/officeDocument/2006/relationships" id="260" r:id="Rdcbdc1d06a4a4418"/>
    <p:sldId xmlns:r="http://schemas.openxmlformats.org/officeDocument/2006/relationships" id="261" r:id="R68053284ffc9489c"/>
    <p:sldId xmlns:r="http://schemas.openxmlformats.org/officeDocument/2006/relationships" id="262" r:id="R3dead72461ff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78a2e862a4546" /><Relationship Type="http://schemas.openxmlformats.org/officeDocument/2006/relationships/slide" Target="/ppt/slides/slide1.xml" Id="R75fe15e2a5094a21" /><Relationship Type="http://schemas.openxmlformats.org/officeDocument/2006/relationships/slide" Target="/ppt/slides/slide2.xml" Id="R66cc310279b14bff" /><Relationship Type="http://schemas.openxmlformats.org/officeDocument/2006/relationships/slide" Target="/ppt/slides/slide3.xml" Id="R265b6a7747ba4908" /><Relationship Type="http://schemas.openxmlformats.org/officeDocument/2006/relationships/slide" Target="/ppt/slides/slide4.xml" Id="R4763633a99ce42e0" /><Relationship Type="http://schemas.openxmlformats.org/officeDocument/2006/relationships/slide" Target="/ppt/slides/slide5.xml" Id="Rdcbdc1d06a4a4418" /><Relationship Type="http://schemas.openxmlformats.org/officeDocument/2006/relationships/slide" Target="/ppt/slides/slide6.xml" Id="R68053284ffc9489c" /><Relationship Type="http://schemas.openxmlformats.org/officeDocument/2006/relationships/slide" Target="/ppt/slides/slide7.xml" Id="R3dead72461ff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44d3bd5c6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760d386f4bbf" /><Relationship Type="http://schemas.openxmlformats.org/officeDocument/2006/relationships/theme" Target="/ppt/slideMasters/theme/theme1.xml" Id="R2d6d92a5093f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4760d386f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f9736c77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9ccb81c0e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f9cf44ec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3b36f878b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5186c824d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1a4bb0d05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2a50e0b40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HOTELLDRIFT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Holdeskaret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