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4702dd017b42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d7d8a3779d4939"/>
  </p:sldMasterIdLst>
  <p:sldIdLst>
    <p:sldId xmlns:r="http://schemas.openxmlformats.org/officeDocument/2006/relationships" id="256" r:id="R8588beeb29234dc6"/>
    <p:sldId xmlns:r="http://schemas.openxmlformats.org/officeDocument/2006/relationships" id="257" r:id="R67176609a46a41b8"/>
    <p:sldId xmlns:r="http://schemas.openxmlformats.org/officeDocument/2006/relationships" id="258" r:id="R626c6e6849bd4260"/>
    <p:sldId xmlns:r="http://schemas.openxmlformats.org/officeDocument/2006/relationships" id="259" r:id="Rc70fd69ffd8b4964"/>
    <p:sldId xmlns:r="http://schemas.openxmlformats.org/officeDocument/2006/relationships" id="260" r:id="R60c80f0d128a4254"/>
    <p:sldId xmlns:r="http://schemas.openxmlformats.org/officeDocument/2006/relationships" id="261" r:id="R06c6c57847af4c79"/>
    <p:sldId xmlns:r="http://schemas.openxmlformats.org/officeDocument/2006/relationships" id="262" r:id="R0834f9886ef14e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d7d8a3779d4939" /><Relationship Type="http://schemas.openxmlformats.org/officeDocument/2006/relationships/slide" Target="/ppt/slides/slide1.xml" Id="R8588beeb29234dc6" /><Relationship Type="http://schemas.openxmlformats.org/officeDocument/2006/relationships/slide" Target="/ppt/slides/slide2.xml" Id="R67176609a46a41b8" /><Relationship Type="http://schemas.openxmlformats.org/officeDocument/2006/relationships/slide" Target="/ppt/slides/slide3.xml" Id="R626c6e6849bd4260" /><Relationship Type="http://schemas.openxmlformats.org/officeDocument/2006/relationships/slide" Target="/ppt/slides/slide4.xml" Id="Rc70fd69ffd8b4964" /><Relationship Type="http://schemas.openxmlformats.org/officeDocument/2006/relationships/slide" Target="/ppt/slides/slide5.xml" Id="R60c80f0d128a4254" /><Relationship Type="http://schemas.openxmlformats.org/officeDocument/2006/relationships/slide" Target="/ppt/slides/slide6.xml" Id="R06c6c57847af4c79" /><Relationship Type="http://schemas.openxmlformats.org/officeDocument/2006/relationships/slide" Target="/ppt/slides/slide7.xml" Id="R0834f9886ef14e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0824d7642f44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fd4bd1f6e4671" /><Relationship Type="http://schemas.openxmlformats.org/officeDocument/2006/relationships/theme" Target="/ppt/slideMasters/theme/theme1.xml" Id="Re002ee71552f4e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0fd4bd1f6e46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ca9e2a6de4d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3b257b5264c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83f3c563746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401d1112b48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2dc08cd894f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09ff0dd634d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7ba048b1441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HETLANDHUS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HETLANDHUS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11 811 283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11 800 229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OBOS BLOCK WATNE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Hammersborg torg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986 157 913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