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7223f50e424475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44d71af3e85404f"/>
  </p:sldMasterIdLst>
  <p:sldIdLst>
    <p:sldId xmlns:r="http://schemas.openxmlformats.org/officeDocument/2006/relationships" id="256" r:id="R1737c1060b414ba5"/>
    <p:sldId xmlns:r="http://schemas.openxmlformats.org/officeDocument/2006/relationships" id="257" r:id="Rc7eca7a9f3234e8d"/>
    <p:sldId xmlns:r="http://schemas.openxmlformats.org/officeDocument/2006/relationships" id="258" r:id="Rd83dfe2ac8324dc1"/>
    <p:sldId xmlns:r="http://schemas.openxmlformats.org/officeDocument/2006/relationships" id="259" r:id="R04b94c4266314405"/>
    <p:sldId xmlns:r="http://schemas.openxmlformats.org/officeDocument/2006/relationships" id="260" r:id="Rd7c2263d0e5f442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44d71af3e85404f" /><Relationship Type="http://schemas.openxmlformats.org/officeDocument/2006/relationships/slide" Target="/ppt/slides/slide1.xml" Id="R1737c1060b414ba5" /><Relationship Type="http://schemas.openxmlformats.org/officeDocument/2006/relationships/slide" Target="/ppt/slides/slide2.xml" Id="Rc7eca7a9f3234e8d" /><Relationship Type="http://schemas.openxmlformats.org/officeDocument/2006/relationships/slide" Target="/ppt/slides/slide3.xml" Id="Rd83dfe2ac8324dc1" /><Relationship Type="http://schemas.openxmlformats.org/officeDocument/2006/relationships/slide" Target="/ppt/slides/slide4.xml" Id="R04b94c4266314405" /><Relationship Type="http://schemas.openxmlformats.org/officeDocument/2006/relationships/slide" Target="/ppt/slides/slide5.xml" Id="Rd7c2263d0e5f442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69c854d5a19487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0af7dc134948a4" /><Relationship Type="http://schemas.openxmlformats.org/officeDocument/2006/relationships/theme" Target="/ppt/slideMasters/theme/theme1.xml" Id="R81f83edb01f04f9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a0af7dc134948a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ae8b6bc93e465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5e10c025bb481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ddbfe9f7cd4a2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eedf94d3404dd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cb577a9747435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KRISPEN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KRISPEN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KRISPEN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KRISPEN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KRISPEN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KRISPEN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986 156 313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KRISPEN AS</a:t>
            </a:r>
          </a:p>
        </p:txBody>
      </p:sp>
    </p:spTree>
  </p:cSld>
  <p:clrMapOvr>
    <a:masterClrMapping xmlns:a="http://schemas.openxmlformats.org/drawingml/2006/main"/>
  </p:clrMapOvr>
</p:sld>
</file>