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0781793713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ede189c9c44b7e"/>
  </p:sldMasterIdLst>
  <p:sldIdLst>
    <p:sldId xmlns:r="http://schemas.openxmlformats.org/officeDocument/2006/relationships" id="256" r:id="R13c14b8ab8cf478a"/>
    <p:sldId xmlns:r="http://schemas.openxmlformats.org/officeDocument/2006/relationships" id="257" r:id="Rd8296590d1844e6c"/>
    <p:sldId xmlns:r="http://schemas.openxmlformats.org/officeDocument/2006/relationships" id="258" r:id="R174664325f784dc2"/>
    <p:sldId xmlns:r="http://schemas.openxmlformats.org/officeDocument/2006/relationships" id="259" r:id="Re815e2f9c53944d1"/>
    <p:sldId xmlns:r="http://schemas.openxmlformats.org/officeDocument/2006/relationships" id="260" r:id="Rc2de9a1433aa498f"/>
    <p:sldId xmlns:r="http://schemas.openxmlformats.org/officeDocument/2006/relationships" id="261" r:id="Rc6623014c55f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de189c9c44b7e" /><Relationship Type="http://schemas.openxmlformats.org/officeDocument/2006/relationships/slide" Target="/ppt/slides/slide1.xml" Id="R13c14b8ab8cf478a" /><Relationship Type="http://schemas.openxmlformats.org/officeDocument/2006/relationships/slide" Target="/ppt/slides/slide2.xml" Id="Rd8296590d1844e6c" /><Relationship Type="http://schemas.openxmlformats.org/officeDocument/2006/relationships/slide" Target="/ppt/slides/slide3.xml" Id="R174664325f784dc2" /><Relationship Type="http://schemas.openxmlformats.org/officeDocument/2006/relationships/slide" Target="/ppt/slides/slide4.xml" Id="Re815e2f9c53944d1" /><Relationship Type="http://schemas.openxmlformats.org/officeDocument/2006/relationships/slide" Target="/ppt/slides/slide5.xml" Id="Rc2de9a1433aa498f" /><Relationship Type="http://schemas.openxmlformats.org/officeDocument/2006/relationships/slide" Target="/ppt/slides/slide6.xml" Id="Rc6623014c55f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fa4c8cee2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6c62a3d964eed" /><Relationship Type="http://schemas.openxmlformats.org/officeDocument/2006/relationships/theme" Target="/ppt/slideMasters/theme/theme1.xml" Id="R5a80bf9108c640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6c62a3d96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a20b5080843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de577fb8e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a0bdb9c40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fd9500203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ba7e63494d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02962e88748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VÅRT LANDS BLADMISJON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VÅRT LANDS BLADMISJON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6 573 299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6 573 299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