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fb1258490846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762c37680d4c87"/>
  </p:sldMasterIdLst>
  <p:sldIdLst>
    <p:sldId xmlns:r="http://schemas.openxmlformats.org/officeDocument/2006/relationships" id="256" r:id="Rdc7890b863d540d6"/>
    <p:sldId xmlns:r="http://schemas.openxmlformats.org/officeDocument/2006/relationships" id="257" r:id="R1409f65ceac84e63"/>
    <p:sldId xmlns:r="http://schemas.openxmlformats.org/officeDocument/2006/relationships" id="258" r:id="R1bdba79b775741c9"/>
    <p:sldId xmlns:r="http://schemas.openxmlformats.org/officeDocument/2006/relationships" id="259" r:id="R263d8f8f623e478c"/>
    <p:sldId xmlns:r="http://schemas.openxmlformats.org/officeDocument/2006/relationships" id="260" r:id="R77976a07b76c4a3e"/>
    <p:sldId xmlns:r="http://schemas.openxmlformats.org/officeDocument/2006/relationships" id="261" r:id="R051b64a1b23e44b6"/>
    <p:sldId xmlns:r="http://schemas.openxmlformats.org/officeDocument/2006/relationships" id="262" r:id="R2b54c060647949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62c37680d4c87" /><Relationship Type="http://schemas.openxmlformats.org/officeDocument/2006/relationships/slide" Target="/ppt/slides/slide1.xml" Id="Rdc7890b863d540d6" /><Relationship Type="http://schemas.openxmlformats.org/officeDocument/2006/relationships/slide" Target="/ppt/slides/slide2.xml" Id="R1409f65ceac84e63" /><Relationship Type="http://schemas.openxmlformats.org/officeDocument/2006/relationships/slide" Target="/ppt/slides/slide3.xml" Id="R1bdba79b775741c9" /><Relationship Type="http://schemas.openxmlformats.org/officeDocument/2006/relationships/slide" Target="/ppt/slides/slide4.xml" Id="R263d8f8f623e478c" /><Relationship Type="http://schemas.openxmlformats.org/officeDocument/2006/relationships/slide" Target="/ppt/slides/slide5.xml" Id="R77976a07b76c4a3e" /><Relationship Type="http://schemas.openxmlformats.org/officeDocument/2006/relationships/slide" Target="/ppt/slides/slide6.xml" Id="R051b64a1b23e44b6" /><Relationship Type="http://schemas.openxmlformats.org/officeDocument/2006/relationships/slide" Target="/ppt/slides/slide7.xml" Id="R2b54c060647949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3a0d7d72442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e1e5f18d9401a" /><Relationship Type="http://schemas.openxmlformats.org/officeDocument/2006/relationships/theme" Target="/ppt/slideMasters/theme/theme1.xml" Id="R38585c66f2684e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be1e5f18d940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8c921573245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65f40d8ac4a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c88bda0574d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0b57663d144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9a01e4fff45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13e1ed8274e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0d72aa9fe4a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PARATUS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3 693 612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SKRETTING SANDVOLD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 Oscars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05 04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986 091 041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