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f7b479add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4fa61855742d3"/>
  </p:sldMasterIdLst>
  <p:sldIdLst>
    <p:sldId xmlns:r="http://schemas.openxmlformats.org/officeDocument/2006/relationships" id="256" r:id="R78dac399e3094ff5"/>
    <p:sldId xmlns:r="http://schemas.openxmlformats.org/officeDocument/2006/relationships" id="257" r:id="R6e7d39fcd90f44fc"/>
    <p:sldId xmlns:r="http://schemas.openxmlformats.org/officeDocument/2006/relationships" id="258" r:id="R7c267d24595347b2"/>
    <p:sldId xmlns:r="http://schemas.openxmlformats.org/officeDocument/2006/relationships" id="259" r:id="R731ec3a2a25f48aa"/>
    <p:sldId xmlns:r="http://schemas.openxmlformats.org/officeDocument/2006/relationships" id="260" r:id="R5047cab7f8e24d2b"/>
    <p:sldId xmlns:r="http://schemas.openxmlformats.org/officeDocument/2006/relationships" id="261" r:id="R799a671693cf4acb"/>
    <p:sldId xmlns:r="http://schemas.openxmlformats.org/officeDocument/2006/relationships" id="262" r:id="R9d3d46c78069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4fa61855742d3" /><Relationship Type="http://schemas.openxmlformats.org/officeDocument/2006/relationships/slide" Target="/ppt/slides/slide1.xml" Id="R78dac399e3094ff5" /><Relationship Type="http://schemas.openxmlformats.org/officeDocument/2006/relationships/slide" Target="/ppt/slides/slide2.xml" Id="R6e7d39fcd90f44fc" /><Relationship Type="http://schemas.openxmlformats.org/officeDocument/2006/relationships/slide" Target="/ppt/slides/slide3.xml" Id="R7c267d24595347b2" /><Relationship Type="http://schemas.openxmlformats.org/officeDocument/2006/relationships/slide" Target="/ppt/slides/slide4.xml" Id="R731ec3a2a25f48aa" /><Relationship Type="http://schemas.openxmlformats.org/officeDocument/2006/relationships/slide" Target="/ppt/slides/slide5.xml" Id="R5047cab7f8e24d2b" /><Relationship Type="http://schemas.openxmlformats.org/officeDocument/2006/relationships/slide" Target="/ppt/slides/slide6.xml" Id="R799a671693cf4acb" /><Relationship Type="http://schemas.openxmlformats.org/officeDocument/2006/relationships/slide" Target="/ppt/slides/slide7.xml" Id="R9d3d46c78069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a4130d20d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163195fa4202" /><Relationship Type="http://schemas.openxmlformats.org/officeDocument/2006/relationships/theme" Target="/ppt/slideMasters/theme/theme1.xml" Id="R8df948e316c8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4163195fa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20a11822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ff1f3ee0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8f7f83b5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ff06172d5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a3fd720b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1d0fa932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cb26d2ec1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