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e8fde984114b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054e10cf3c4cc9"/>
  </p:sldMasterIdLst>
  <p:sldIdLst>
    <p:sldId xmlns:r="http://schemas.openxmlformats.org/officeDocument/2006/relationships" id="256" r:id="R08153eb723c148f5"/>
    <p:sldId xmlns:r="http://schemas.openxmlformats.org/officeDocument/2006/relationships" id="257" r:id="Re7cd7712b9824f65"/>
    <p:sldId xmlns:r="http://schemas.openxmlformats.org/officeDocument/2006/relationships" id="258" r:id="R0235abe613be4957"/>
    <p:sldId xmlns:r="http://schemas.openxmlformats.org/officeDocument/2006/relationships" id="259" r:id="Ra006afb6552b496b"/>
    <p:sldId xmlns:r="http://schemas.openxmlformats.org/officeDocument/2006/relationships" id="260" r:id="Rdddb3e69319d480a"/>
    <p:sldId xmlns:r="http://schemas.openxmlformats.org/officeDocument/2006/relationships" id="261" r:id="R6b83b0f10959415a"/>
    <p:sldId xmlns:r="http://schemas.openxmlformats.org/officeDocument/2006/relationships" id="262" r:id="Rac3380ba9e8047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54e10cf3c4cc9" /><Relationship Type="http://schemas.openxmlformats.org/officeDocument/2006/relationships/slide" Target="/ppt/slides/slide1.xml" Id="R08153eb723c148f5" /><Relationship Type="http://schemas.openxmlformats.org/officeDocument/2006/relationships/slide" Target="/ppt/slides/slide2.xml" Id="Re7cd7712b9824f65" /><Relationship Type="http://schemas.openxmlformats.org/officeDocument/2006/relationships/slide" Target="/ppt/slides/slide3.xml" Id="R0235abe613be4957" /><Relationship Type="http://schemas.openxmlformats.org/officeDocument/2006/relationships/slide" Target="/ppt/slides/slide4.xml" Id="Ra006afb6552b496b" /><Relationship Type="http://schemas.openxmlformats.org/officeDocument/2006/relationships/slide" Target="/ppt/slides/slide5.xml" Id="Rdddb3e69319d480a" /><Relationship Type="http://schemas.openxmlformats.org/officeDocument/2006/relationships/slide" Target="/ppt/slides/slide6.xml" Id="R6b83b0f10959415a" /><Relationship Type="http://schemas.openxmlformats.org/officeDocument/2006/relationships/slide" Target="/ppt/slides/slide7.xml" Id="Rac3380ba9e8047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bf4eb4c9d4e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942fe8ff94948" /><Relationship Type="http://schemas.openxmlformats.org/officeDocument/2006/relationships/theme" Target="/ppt/slideMasters/theme/theme1.xml" Id="R86c39823c3b646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942fe8ff9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ffabf0bc6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aeb26534d46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bcee7f41f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c83563eb8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b7ebc2da2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f74839cd247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b6322ad3d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