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3838dd6f734b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c26d4c6d874204"/>
  </p:sldMasterIdLst>
  <p:sldIdLst>
    <p:sldId xmlns:r="http://schemas.openxmlformats.org/officeDocument/2006/relationships" id="256" r:id="Re071e889e5a84f37"/>
    <p:sldId xmlns:r="http://schemas.openxmlformats.org/officeDocument/2006/relationships" id="257" r:id="Rade20a9f2e6d457b"/>
    <p:sldId xmlns:r="http://schemas.openxmlformats.org/officeDocument/2006/relationships" id="258" r:id="R0d102cd41bd04dd8"/>
    <p:sldId xmlns:r="http://schemas.openxmlformats.org/officeDocument/2006/relationships" id="259" r:id="R0f02a3099b9c46cc"/>
    <p:sldId xmlns:r="http://schemas.openxmlformats.org/officeDocument/2006/relationships" id="260" r:id="R6d949d28138c440b"/>
    <p:sldId xmlns:r="http://schemas.openxmlformats.org/officeDocument/2006/relationships" id="261" r:id="R0d2117da84a24a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c26d4c6d874204" /><Relationship Type="http://schemas.openxmlformats.org/officeDocument/2006/relationships/slide" Target="/ppt/slides/slide1.xml" Id="Re071e889e5a84f37" /><Relationship Type="http://schemas.openxmlformats.org/officeDocument/2006/relationships/slide" Target="/ppt/slides/slide2.xml" Id="Rade20a9f2e6d457b" /><Relationship Type="http://schemas.openxmlformats.org/officeDocument/2006/relationships/slide" Target="/ppt/slides/slide3.xml" Id="R0d102cd41bd04dd8" /><Relationship Type="http://schemas.openxmlformats.org/officeDocument/2006/relationships/slide" Target="/ppt/slides/slide4.xml" Id="R0f02a3099b9c46cc" /><Relationship Type="http://schemas.openxmlformats.org/officeDocument/2006/relationships/slide" Target="/ppt/slides/slide5.xml" Id="R6d949d28138c440b" /><Relationship Type="http://schemas.openxmlformats.org/officeDocument/2006/relationships/slide" Target="/ppt/slides/slide6.xml" Id="R0d2117da84a24a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6eff74eff348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7449bcdc44457" /><Relationship Type="http://schemas.openxmlformats.org/officeDocument/2006/relationships/theme" Target="/ppt/slideMasters/theme/theme1.xml" Id="Re3e9b01676cb40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87449bcdc444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6b2db6edf42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c8a0f5d964f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a65952cbb47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9d8843c894c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18488f6034f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1b98d212847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MJØLKERÅEN 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MJØLKERÅEN 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−375 947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−611 616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−1 321 889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18 199 148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985 441 413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MJØLKERÅEN HAGE AS</a:t>
            </a:r>
          </a:p>
        </p:txBody>
      </p:sp>
    </p:spTree>
  </p:cSld>
  <p:clrMapOvr>
    <a:masterClrMapping xmlns:a="http://schemas.openxmlformats.org/drawingml/2006/main"/>
  </p:clrMapOvr>
</p:sld>
</file>