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bf038acc6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6e3dfac2c47d5"/>
  </p:sldMasterIdLst>
  <p:sldIdLst>
    <p:sldId xmlns:r="http://schemas.openxmlformats.org/officeDocument/2006/relationships" id="256" r:id="R3d89c07ba3f044d8"/>
    <p:sldId xmlns:r="http://schemas.openxmlformats.org/officeDocument/2006/relationships" id="257" r:id="R4132f3d75fd84b4a"/>
    <p:sldId xmlns:r="http://schemas.openxmlformats.org/officeDocument/2006/relationships" id="258" r:id="Rd07be4a8d9574570"/>
    <p:sldId xmlns:r="http://schemas.openxmlformats.org/officeDocument/2006/relationships" id="259" r:id="Rdf5aca0057484215"/>
    <p:sldId xmlns:r="http://schemas.openxmlformats.org/officeDocument/2006/relationships" id="260" r:id="Rce6e193194ec4fd8"/>
    <p:sldId xmlns:r="http://schemas.openxmlformats.org/officeDocument/2006/relationships" id="261" r:id="R7b93d2041f064bc8"/>
    <p:sldId xmlns:r="http://schemas.openxmlformats.org/officeDocument/2006/relationships" id="262" r:id="Rbef172bf7d43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6e3dfac2c47d5" /><Relationship Type="http://schemas.openxmlformats.org/officeDocument/2006/relationships/slide" Target="/ppt/slides/slide1.xml" Id="R3d89c07ba3f044d8" /><Relationship Type="http://schemas.openxmlformats.org/officeDocument/2006/relationships/slide" Target="/ppt/slides/slide2.xml" Id="R4132f3d75fd84b4a" /><Relationship Type="http://schemas.openxmlformats.org/officeDocument/2006/relationships/slide" Target="/ppt/slides/slide3.xml" Id="Rd07be4a8d9574570" /><Relationship Type="http://schemas.openxmlformats.org/officeDocument/2006/relationships/slide" Target="/ppt/slides/slide4.xml" Id="Rdf5aca0057484215" /><Relationship Type="http://schemas.openxmlformats.org/officeDocument/2006/relationships/slide" Target="/ppt/slides/slide5.xml" Id="Rce6e193194ec4fd8" /><Relationship Type="http://schemas.openxmlformats.org/officeDocument/2006/relationships/slide" Target="/ppt/slides/slide6.xml" Id="R7b93d2041f064bc8" /><Relationship Type="http://schemas.openxmlformats.org/officeDocument/2006/relationships/slide" Target="/ppt/slides/slide7.xml" Id="Rbef172bf7d43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989aaac89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6e383a20748d3" /><Relationship Type="http://schemas.openxmlformats.org/officeDocument/2006/relationships/theme" Target="/ppt/slideMasters/theme/theme1.xml" Id="R81943b306180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86e383a207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0f3981dba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954643f80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d513c1d7e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a3b71c81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f895500d3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b51baf98e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8d7cc863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