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6105b1b57b41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502db03ddc4fee"/>
  </p:sldMasterIdLst>
  <p:sldIdLst>
    <p:sldId xmlns:r="http://schemas.openxmlformats.org/officeDocument/2006/relationships" id="256" r:id="R8b20a08ba1234b2b"/>
    <p:sldId xmlns:r="http://schemas.openxmlformats.org/officeDocument/2006/relationships" id="257" r:id="Re2455d893e9f4419"/>
    <p:sldId xmlns:r="http://schemas.openxmlformats.org/officeDocument/2006/relationships" id="258" r:id="Rb40fd204ef54445e"/>
    <p:sldId xmlns:r="http://schemas.openxmlformats.org/officeDocument/2006/relationships" id="259" r:id="R847f58054d3b425e"/>
    <p:sldId xmlns:r="http://schemas.openxmlformats.org/officeDocument/2006/relationships" id="260" r:id="Rd507a894f7b6479a"/>
    <p:sldId xmlns:r="http://schemas.openxmlformats.org/officeDocument/2006/relationships" id="261" r:id="R3023dfed232342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02db03ddc4fee" /><Relationship Type="http://schemas.openxmlformats.org/officeDocument/2006/relationships/slide" Target="/ppt/slides/slide1.xml" Id="R8b20a08ba1234b2b" /><Relationship Type="http://schemas.openxmlformats.org/officeDocument/2006/relationships/slide" Target="/ppt/slides/slide2.xml" Id="Re2455d893e9f4419" /><Relationship Type="http://schemas.openxmlformats.org/officeDocument/2006/relationships/slide" Target="/ppt/slides/slide3.xml" Id="Rb40fd204ef54445e" /><Relationship Type="http://schemas.openxmlformats.org/officeDocument/2006/relationships/slide" Target="/ppt/slides/slide4.xml" Id="R847f58054d3b425e" /><Relationship Type="http://schemas.openxmlformats.org/officeDocument/2006/relationships/slide" Target="/ppt/slides/slide5.xml" Id="Rd507a894f7b6479a" /><Relationship Type="http://schemas.openxmlformats.org/officeDocument/2006/relationships/slide" Target="/ppt/slides/slide6.xml" Id="R3023dfed232342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f5cb83c7b9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841b1e3164aeb" /><Relationship Type="http://schemas.openxmlformats.org/officeDocument/2006/relationships/theme" Target="/ppt/slideMasters/theme/theme1.xml" Id="Rcba2dbc471e44a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8841b1e3164a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bd3ef4af84d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2a78d4f9645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1e4fb1dc341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38e973a1947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1feef9b7140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f60dacb6b40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RØR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985 299 838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