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61c7f12b694a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703ab3378e489d"/>
  </p:sldMasterIdLst>
  <p:sldIdLst>
    <p:sldId xmlns:r="http://schemas.openxmlformats.org/officeDocument/2006/relationships" id="256" r:id="Rb2badb96127c4987"/>
    <p:sldId xmlns:r="http://schemas.openxmlformats.org/officeDocument/2006/relationships" id="257" r:id="R085c8b2db98d4956"/>
    <p:sldId xmlns:r="http://schemas.openxmlformats.org/officeDocument/2006/relationships" id="258" r:id="R28314b89ddd545d2"/>
    <p:sldId xmlns:r="http://schemas.openxmlformats.org/officeDocument/2006/relationships" id="259" r:id="R03937b086c9b47dc"/>
    <p:sldId xmlns:r="http://schemas.openxmlformats.org/officeDocument/2006/relationships" id="260" r:id="R23a9ffcde59a4582"/>
    <p:sldId xmlns:r="http://schemas.openxmlformats.org/officeDocument/2006/relationships" id="261" r:id="R437500557d854406"/>
    <p:sldId xmlns:r="http://schemas.openxmlformats.org/officeDocument/2006/relationships" id="262" r:id="R57bbd855c7ad49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703ab3378e489d" /><Relationship Type="http://schemas.openxmlformats.org/officeDocument/2006/relationships/slide" Target="/ppt/slides/slide1.xml" Id="Rb2badb96127c4987" /><Relationship Type="http://schemas.openxmlformats.org/officeDocument/2006/relationships/slide" Target="/ppt/slides/slide2.xml" Id="R085c8b2db98d4956" /><Relationship Type="http://schemas.openxmlformats.org/officeDocument/2006/relationships/slide" Target="/ppt/slides/slide3.xml" Id="R28314b89ddd545d2" /><Relationship Type="http://schemas.openxmlformats.org/officeDocument/2006/relationships/slide" Target="/ppt/slides/slide4.xml" Id="R03937b086c9b47dc" /><Relationship Type="http://schemas.openxmlformats.org/officeDocument/2006/relationships/slide" Target="/ppt/slides/slide5.xml" Id="R23a9ffcde59a4582" /><Relationship Type="http://schemas.openxmlformats.org/officeDocument/2006/relationships/slide" Target="/ppt/slides/slide6.xml" Id="R437500557d854406" /><Relationship Type="http://schemas.openxmlformats.org/officeDocument/2006/relationships/slide" Target="/ppt/slides/slide7.xml" Id="R57bbd855c7ad49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d41ae61ddc48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e553b7e66425f" /><Relationship Type="http://schemas.openxmlformats.org/officeDocument/2006/relationships/theme" Target="/ppt/slideMasters/theme/theme1.xml" Id="R2d9ca977778e49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ae553b7e6642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465934db04e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1fa44358345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4a920bab043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47f1bfc2f41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08164ace64a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4558a4d1345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149e784f344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HEMSEDAL ALPIN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 ALPIN HOTELL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8 658 761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3 754 692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3 507 094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79 241 115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147 546 246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SKIAB NORGESFASTIGHETER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PAM AS, 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05 53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985 289 085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