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e955ba50a1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f5e45bea54870"/>
  </p:sldMasterIdLst>
  <p:sldIdLst>
    <p:sldId xmlns:r="http://schemas.openxmlformats.org/officeDocument/2006/relationships" id="256" r:id="Rf7729d3df3da461e"/>
    <p:sldId xmlns:r="http://schemas.openxmlformats.org/officeDocument/2006/relationships" id="257" r:id="Rd0274b386f8149a2"/>
    <p:sldId xmlns:r="http://schemas.openxmlformats.org/officeDocument/2006/relationships" id="258" r:id="R2228712f280246d4"/>
    <p:sldId xmlns:r="http://schemas.openxmlformats.org/officeDocument/2006/relationships" id="259" r:id="Re5b2dedea6224a7c"/>
    <p:sldId xmlns:r="http://schemas.openxmlformats.org/officeDocument/2006/relationships" id="260" r:id="Ra5e2d29d94b34727"/>
    <p:sldId xmlns:r="http://schemas.openxmlformats.org/officeDocument/2006/relationships" id="261" r:id="Rdbec496824ff4018"/>
    <p:sldId xmlns:r="http://schemas.openxmlformats.org/officeDocument/2006/relationships" id="262" r:id="Rd678c652cef84d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f5e45bea54870" /><Relationship Type="http://schemas.openxmlformats.org/officeDocument/2006/relationships/slide" Target="/ppt/slides/slide1.xml" Id="Rf7729d3df3da461e" /><Relationship Type="http://schemas.openxmlformats.org/officeDocument/2006/relationships/slide" Target="/ppt/slides/slide2.xml" Id="Rd0274b386f8149a2" /><Relationship Type="http://schemas.openxmlformats.org/officeDocument/2006/relationships/slide" Target="/ppt/slides/slide3.xml" Id="R2228712f280246d4" /><Relationship Type="http://schemas.openxmlformats.org/officeDocument/2006/relationships/slide" Target="/ppt/slides/slide4.xml" Id="Re5b2dedea6224a7c" /><Relationship Type="http://schemas.openxmlformats.org/officeDocument/2006/relationships/slide" Target="/ppt/slides/slide5.xml" Id="Ra5e2d29d94b34727" /><Relationship Type="http://schemas.openxmlformats.org/officeDocument/2006/relationships/slide" Target="/ppt/slides/slide6.xml" Id="Rdbec496824ff4018" /><Relationship Type="http://schemas.openxmlformats.org/officeDocument/2006/relationships/slide" Target="/ppt/slides/slide7.xml" Id="Rd678c652cef84d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6c8ac71474a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f2a46752f41b4" /><Relationship Type="http://schemas.openxmlformats.org/officeDocument/2006/relationships/theme" Target="/ppt/slideMasters/theme/theme1.xml" Id="R3c8b3a7a6ad345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9f2a46752f41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c0e75488d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5f7e5dbd142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544444652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5237c773544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4b73038e2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d3d7c122d47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44df14b1d4e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SØYLAND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SØYLAND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404 586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1 537 461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1 579 372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SØYLAND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SØYLAND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Aasens vei 2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3513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18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985 243 786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SØYLAND AS</a:t>
            </a:r>
          </a:p>
        </p:txBody>
      </p:sp>
    </p:spTree>
  </p:cSld>
  <p:clrMapOvr>
    <a:masterClrMapping xmlns:a="http://schemas.openxmlformats.org/drawingml/2006/main"/>
  </p:clrMapOvr>
</p:sld>
</file>