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970198038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ff596878c429a"/>
  </p:sldMasterIdLst>
  <p:sldIdLst>
    <p:sldId xmlns:r="http://schemas.openxmlformats.org/officeDocument/2006/relationships" id="256" r:id="Rb48ed209183e4378"/>
    <p:sldId xmlns:r="http://schemas.openxmlformats.org/officeDocument/2006/relationships" id="257" r:id="R99da678c80214348"/>
    <p:sldId xmlns:r="http://schemas.openxmlformats.org/officeDocument/2006/relationships" id="258" r:id="Rd56c5f598f804138"/>
    <p:sldId xmlns:r="http://schemas.openxmlformats.org/officeDocument/2006/relationships" id="259" r:id="R300afd13aff54cbe"/>
    <p:sldId xmlns:r="http://schemas.openxmlformats.org/officeDocument/2006/relationships" id="260" r:id="R1e4bb4dddef24505"/>
    <p:sldId xmlns:r="http://schemas.openxmlformats.org/officeDocument/2006/relationships" id="261" r:id="R67cf28848be44d34"/>
    <p:sldId xmlns:r="http://schemas.openxmlformats.org/officeDocument/2006/relationships" id="262" r:id="Rd3a01409598f4e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ff596878c429a" /><Relationship Type="http://schemas.openxmlformats.org/officeDocument/2006/relationships/slide" Target="/ppt/slides/slide1.xml" Id="Rb48ed209183e4378" /><Relationship Type="http://schemas.openxmlformats.org/officeDocument/2006/relationships/slide" Target="/ppt/slides/slide2.xml" Id="R99da678c80214348" /><Relationship Type="http://schemas.openxmlformats.org/officeDocument/2006/relationships/slide" Target="/ppt/slides/slide3.xml" Id="Rd56c5f598f804138" /><Relationship Type="http://schemas.openxmlformats.org/officeDocument/2006/relationships/slide" Target="/ppt/slides/slide4.xml" Id="R300afd13aff54cbe" /><Relationship Type="http://schemas.openxmlformats.org/officeDocument/2006/relationships/slide" Target="/ppt/slides/slide5.xml" Id="R1e4bb4dddef24505" /><Relationship Type="http://schemas.openxmlformats.org/officeDocument/2006/relationships/slide" Target="/ppt/slides/slide6.xml" Id="R67cf28848be44d34" /><Relationship Type="http://schemas.openxmlformats.org/officeDocument/2006/relationships/slide" Target="/ppt/slides/slide7.xml" Id="Rd3a01409598f4e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52a6dc4334a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8a1211fb54aba" /><Relationship Type="http://schemas.openxmlformats.org/officeDocument/2006/relationships/theme" Target="/ppt/slideMasters/theme/theme1.xml" Id="R7c822ef64484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e8a1211fb5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39fb4bfad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f7d2ddb049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ca22e33de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b92f075341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7a1879484c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4c14aedc0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fe9b29660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2 964 220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9 024 889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11 297 937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RIMER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HOLDING AS</a:t>
            </a:r>
          </a:p>
        </p:txBody>
      </p:sp>
    </p:spTree>
  </p:cSld>
  <p:clrMapOvr>
    <a:masterClrMapping xmlns:a="http://schemas.openxmlformats.org/drawingml/2006/main"/>
  </p:clrMapOvr>
</p:sld>
</file>