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0263e3aa2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048a913de4fd8"/>
  </p:sldMasterIdLst>
  <p:sldIdLst>
    <p:sldId xmlns:r="http://schemas.openxmlformats.org/officeDocument/2006/relationships" id="256" r:id="R684990fbe18e4e80"/>
    <p:sldId xmlns:r="http://schemas.openxmlformats.org/officeDocument/2006/relationships" id="257" r:id="Rcf215a7370a14674"/>
    <p:sldId xmlns:r="http://schemas.openxmlformats.org/officeDocument/2006/relationships" id="258" r:id="Rd8767408517543a1"/>
    <p:sldId xmlns:r="http://schemas.openxmlformats.org/officeDocument/2006/relationships" id="259" r:id="R73fe8f528c124622"/>
    <p:sldId xmlns:r="http://schemas.openxmlformats.org/officeDocument/2006/relationships" id="260" r:id="R97eeb8fdab9340a9"/>
    <p:sldId xmlns:r="http://schemas.openxmlformats.org/officeDocument/2006/relationships" id="261" r:id="R22c94c2a7ada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048a913de4fd8" /><Relationship Type="http://schemas.openxmlformats.org/officeDocument/2006/relationships/slide" Target="/ppt/slides/slide1.xml" Id="R684990fbe18e4e80" /><Relationship Type="http://schemas.openxmlformats.org/officeDocument/2006/relationships/slide" Target="/ppt/slides/slide2.xml" Id="Rcf215a7370a14674" /><Relationship Type="http://schemas.openxmlformats.org/officeDocument/2006/relationships/slide" Target="/ppt/slides/slide3.xml" Id="Rd8767408517543a1" /><Relationship Type="http://schemas.openxmlformats.org/officeDocument/2006/relationships/slide" Target="/ppt/slides/slide4.xml" Id="R73fe8f528c124622" /><Relationship Type="http://schemas.openxmlformats.org/officeDocument/2006/relationships/slide" Target="/ppt/slides/slide5.xml" Id="R97eeb8fdab9340a9" /><Relationship Type="http://schemas.openxmlformats.org/officeDocument/2006/relationships/slide" Target="/ppt/slides/slide6.xml" Id="R22c94c2a7ada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4fd66cbd8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7732c09f45cc" /><Relationship Type="http://schemas.openxmlformats.org/officeDocument/2006/relationships/theme" Target="/ppt/slideMasters/theme/theme1.xml" Id="Re0e27ca985f4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37732c09f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8bda468e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9a4df0389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479d3560a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8714a2aa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d98fc526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19c62a0a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