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5ce965090b41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9c64173bb54e5d"/>
  </p:sldMasterIdLst>
  <p:sldIdLst>
    <p:sldId xmlns:r="http://schemas.openxmlformats.org/officeDocument/2006/relationships" id="256" r:id="R9d75f98821124b55"/>
    <p:sldId xmlns:r="http://schemas.openxmlformats.org/officeDocument/2006/relationships" id="257" r:id="R2f3f026863ee40c3"/>
    <p:sldId xmlns:r="http://schemas.openxmlformats.org/officeDocument/2006/relationships" id="258" r:id="Rb2e5a759c96543aa"/>
    <p:sldId xmlns:r="http://schemas.openxmlformats.org/officeDocument/2006/relationships" id="259" r:id="R5dd520cc9a7044de"/>
    <p:sldId xmlns:r="http://schemas.openxmlformats.org/officeDocument/2006/relationships" id="260" r:id="R21c58b73635a471e"/>
    <p:sldId xmlns:r="http://schemas.openxmlformats.org/officeDocument/2006/relationships" id="261" r:id="R5bd4c1c903ce4270"/>
    <p:sldId xmlns:r="http://schemas.openxmlformats.org/officeDocument/2006/relationships" id="262" r:id="R27885105cca644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9c64173bb54e5d" /><Relationship Type="http://schemas.openxmlformats.org/officeDocument/2006/relationships/slide" Target="/ppt/slides/slide1.xml" Id="R9d75f98821124b55" /><Relationship Type="http://schemas.openxmlformats.org/officeDocument/2006/relationships/slide" Target="/ppt/slides/slide2.xml" Id="R2f3f026863ee40c3" /><Relationship Type="http://schemas.openxmlformats.org/officeDocument/2006/relationships/slide" Target="/ppt/slides/slide3.xml" Id="Rb2e5a759c96543aa" /><Relationship Type="http://schemas.openxmlformats.org/officeDocument/2006/relationships/slide" Target="/ppt/slides/slide4.xml" Id="R5dd520cc9a7044de" /><Relationship Type="http://schemas.openxmlformats.org/officeDocument/2006/relationships/slide" Target="/ppt/slides/slide5.xml" Id="R21c58b73635a471e" /><Relationship Type="http://schemas.openxmlformats.org/officeDocument/2006/relationships/slide" Target="/ppt/slides/slide6.xml" Id="R5bd4c1c903ce4270" /><Relationship Type="http://schemas.openxmlformats.org/officeDocument/2006/relationships/slide" Target="/ppt/slides/slide7.xml" Id="R27885105cca644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7e323e48eb45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a36125c0f434a" /><Relationship Type="http://schemas.openxmlformats.org/officeDocument/2006/relationships/theme" Target="/ppt/slideMasters/theme/theme1.xml" Id="R524ee39fc16546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ba36125c0f43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a370fb43f43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ce589f46847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f31d3baaa43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f1c8c585042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a6a0110b54b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053d9cd9243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91271fdef4d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CROWE STAVANGER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CROWE STAVANGER REVISJON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19 430 723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3 801 814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2 960 674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7 342 242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RISTU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RITA SYNNØVE TUNHEIM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SÆTREVIK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Bjødnabeen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63 62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985 182 736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