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708340acf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37de571a24b01"/>
  </p:sldMasterIdLst>
  <p:sldIdLst>
    <p:sldId xmlns:r="http://schemas.openxmlformats.org/officeDocument/2006/relationships" id="256" r:id="R035db283c1c54403"/>
    <p:sldId xmlns:r="http://schemas.openxmlformats.org/officeDocument/2006/relationships" id="257" r:id="R5f01ae809cdd405c"/>
    <p:sldId xmlns:r="http://schemas.openxmlformats.org/officeDocument/2006/relationships" id="258" r:id="R8ceb32cf0ab34933"/>
    <p:sldId xmlns:r="http://schemas.openxmlformats.org/officeDocument/2006/relationships" id="259" r:id="R068e05d7cb4540fd"/>
    <p:sldId xmlns:r="http://schemas.openxmlformats.org/officeDocument/2006/relationships" id="260" r:id="Rd03308307638459e"/>
    <p:sldId xmlns:r="http://schemas.openxmlformats.org/officeDocument/2006/relationships" id="261" r:id="R5e324706daa1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37de571a24b01" /><Relationship Type="http://schemas.openxmlformats.org/officeDocument/2006/relationships/slide" Target="/ppt/slides/slide1.xml" Id="R035db283c1c54403" /><Relationship Type="http://schemas.openxmlformats.org/officeDocument/2006/relationships/slide" Target="/ppt/slides/slide2.xml" Id="R5f01ae809cdd405c" /><Relationship Type="http://schemas.openxmlformats.org/officeDocument/2006/relationships/slide" Target="/ppt/slides/slide3.xml" Id="R8ceb32cf0ab34933" /><Relationship Type="http://schemas.openxmlformats.org/officeDocument/2006/relationships/slide" Target="/ppt/slides/slide4.xml" Id="R068e05d7cb4540fd" /><Relationship Type="http://schemas.openxmlformats.org/officeDocument/2006/relationships/slide" Target="/ppt/slides/slide5.xml" Id="Rd03308307638459e" /><Relationship Type="http://schemas.openxmlformats.org/officeDocument/2006/relationships/slide" Target="/ppt/slides/slide6.xml" Id="R5e324706daa1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5a000fde8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d935817f4809" /><Relationship Type="http://schemas.openxmlformats.org/officeDocument/2006/relationships/theme" Target="/ppt/slideMasters/theme/theme1.xml" Id="Rbc8df483223c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3d935817f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15941c2e4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cf252f9f7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6ba7595cf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0e34ff1c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d8f59fce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f88a72310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