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3cb9637ec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2f17fc4c74f55"/>
  </p:sldMasterIdLst>
  <p:sldIdLst>
    <p:sldId xmlns:r="http://schemas.openxmlformats.org/officeDocument/2006/relationships" id="256" r:id="Rcb2b139015424962"/>
    <p:sldId xmlns:r="http://schemas.openxmlformats.org/officeDocument/2006/relationships" id="257" r:id="Re6016c86dfcf4b64"/>
    <p:sldId xmlns:r="http://schemas.openxmlformats.org/officeDocument/2006/relationships" id="258" r:id="R793e1ca9d8e741cb"/>
    <p:sldId xmlns:r="http://schemas.openxmlformats.org/officeDocument/2006/relationships" id="259" r:id="Rae58061ec05b4c2a"/>
    <p:sldId xmlns:r="http://schemas.openxmlformats.org/officeDocument/2006/relationships" id="260" r:id="Rd77c9e9a73074ed6"/>
    <p:sldId xmlns:r="http://schemas.openxmlformats.org/officeDocument/2006/relationships" id="261" r:id="R58df87045a52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2f17fc4c74f55" /><Relationship Type="http://schemas.openxmlformats.org/officeDocument/2006/relationships/slide" Target="/ppt/slides/slide1.xml" Id="Rcb2b139015424962" /><Relationship Type="http://schemas.openxmlformats.org/officeDocument/2006/relationships/slide" Target="/ppt/slides/slide2.xml" Id="Re6016c86dfcf4b64" /><Relationship Type="http://schemas.openxmlformats.org/officeDocument/2006/relationships/slide" Target="/ppt/slides/slide3.xml" Id="R793e1ca9d8e741cb" /><Relationship Type="http://schemas.openxmlformats.org/officeDocument/2006/relationships/slide" Target="/ppt/slides/slide4.xml" Id="Rae58061ec05b4c2a" /><Relationship Type="http://schemas.openxmlformats.org/officeDocument/2006/relationships/slide" Target="/ppt/slides/slide5.xml" Id="Rd77c9e9a73074ed6" /><Relationship Type="http://schemas.openxmlformats.org/officeDocument/2006/relationships/slide" Target="/ppt/slides/slide6.xml" Id="R58df87045a52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b967e53bd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ebf7709cf472f" /><Relationship Type="http://schemas.openxmlformats.org/officeDocument/2006/relationships/theme" Target="/ppt/slideMasters/theme/theme1.xml" Id="R942bbe4ef2f3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ebf7709cf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bbd85a62d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b22ae23b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ed61098a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1086e5491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0d06445f6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3fc516ff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