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1f19b08ec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d23c31c6034f75"/>
  </p:sldMasterIdLst>
  <p:sldIdLst>
    <p:sldId xmlns:r="http://schemas.openxmlformats.org/officeDocument/2006/relationships" id="256" r:id="Ra162ef0700334f15"/>
    <p:sldId xmlns:r="http://schemas.openxmlformats.org/officeDocument/2006/relationships" id="257" r:id="Re940275773f04e4a"/>
    <p:sldId xmlns:r="http://schemas.openxmlformats.org/officeDocument/2006/relationships" id="258" r:id="R0f54a8b9fe1b4c4a"/>
    <p:sldId xmlns:r="http://schemas.openxmlformats.org/officeDocument/2006/relationships" id="259" r:id="R57982c103ed14a85"/>
    <p:sldId xmlns:r="http://schemas.openxmlformats.org/officeDocument/2006/relationships" id="260" r:id="Ra1ea58541b19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d23c31c6034f75" /><Relationship Type="http://schemas.openxmlformats.org/officeDocument/2006/relationships/slide" Target="/ppt/slides/slide1.xml" Id="Ra162ef0700334f15" /><Relationship Type="http://schemas.openxmlformats.org/officeDocument/2006/relationships/slide" Target="/ppt/slides/slide2.xml" Id="Re940275773f04e4a" /><Relationship Type="http://schemas.openxmlformats.org/officeDocument/2006/relationships/slide" Target="/ppt/slides/slide3.xml" Id="R0f54a8b9fe1b4c4a" /><Relationship Type="http://schemas.openxmlformats.org/officeDocument/2006/relationships/slide" Target="/ppt/slides/slide4.xml" Id="R57982c103ed14a85" /><Relationship Type="http://schemas.openxmlformats.org/officeDocument/2006/relationships/slide" Target="/ppt/slides/slide5.xml" Id="Ra1ea58541b19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b8c8759be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9797bae849d7" /><Relationship Type="http://schemas.openxmlformats.org/officeDocument/2006/relationships/theme" Target="/ppt/slideMasters/theme/theme1.xml" Id="Rbdb9bb2e10e8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89797bae8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576f31ffc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0ebdc1fb9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6076881d4b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eaca11ce049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90f9c06a8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13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13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985 005 303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13</a:t>
            </a:r>
          </a:p>
        </p:txBody>
      </p:sp>
    </p:spTree>
  </p:cSld>
  <p:clrMapOvr>
    <a:masterClrMapping xmlns:a="http://schemas.openxmlformats.org/drawingml/2006/main"/>
  </p:clrMapOvr>
</p:sld>
</file>