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27a1ba59d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7bb55a05f4223"/>
  </p:sldMasterIdLst>
  <p:sldIdLst>
    <p:sldId xmlns:r="http://schemas.openxmlformats.org/officeDocument/2006/relationships" id="256" r:id="R058a5a52ecfb4607"/>
    <p:sldId xmlns:r="http://schemas.openxmlformats.org/officeDocument/2006/relationships" id="257" r:id="Ra67f8092e6484353"/>
    <p:sldId xmlns:r="http://schemas.openxmlformats.org/officeDocument/2006/relationships" id="258" r:id="Rc0ff991c0e7b4f1a"/>
    <p:sldId xmlns:r="http://schemas.openxmlformats.org/officeDocument/2006/relationships" id="259" r:id="R9987681fb479440c"/>
    <p:sldId xmlns:r="http://schemas.openxmlformats.org/officeDocument/2006/relationships" id="260" r:id="R2ccaf889b2cd4191"/>
    <p:sldId xmlns:r="http://schemas.openxmlformats.org/officeDocument/2006/relationships" id="261" r:id="R2a024a1bd4444a5e"/>
    <p:sldId xmlns:r="http://schemas.openxmlformats.org/officeDocument/2006/relationships" id="262" r:id="R1633b4d8468c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7bb55a05f4223" /><Relationship Type="http://schemas.openxmlformats.org/officeDocument/2006/relationships/slide" Target="/ppt/slides/slide1.xml" Id="R058a5a52ecfb4607" /><Relationship Type="http://schemas.openxmlformats.org/officeDocument/2006/relationships/slide" Target="/ppt/slides/slide2.xml" Id="Ra67f8092e6484353" /><Relationship Type="http://schemas.openxmlformats.org/officeDocument/2006/relationships/slide" Target="/ppt/slides/slide3.xml" Id="Rc0ff991c0e7b4f1a" /><Relationship Type="http://schemas.openxmlformats.org/officeDocument/2006/relationships/slide" Target="/ppt/slides/slide4.xml" Id="R9987681fb479440c" /><Relationship Type="http://schemas.openxmlformats.org/officeDocument/2006/relationships/slide" Target="/ppt/slides/slide5.xml" Id="R2ccaf889b2cd4191" /><Relationship Type="http://schemas.openxmlformats.org/officeDocument/2006/relationships/slide" Target="/ppt/slides/slide6.xml" Id="R2a024a1bd4444a5e" /><Relationship Type="http://schemas.openxmlformats.org/officeDocument/2006/relationships/slide" Target="/ppt/slides/slide7.xml" Id="R1633b4d8468c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3f8e4ee08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6344bfda4d2e" /><Relationship Type="http://schemas.openxmlformats.org/officeDocument/2006/relationships/theme" Target="/ppt/slideMasters/theme/theme1.xml" Id="R2d52725e73e7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46344bfda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99eca430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f83793e5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9434d8b6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df0cb3e0c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05680da5c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291108a97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d995d725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GØBEL KURS- OG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MARI C NØRING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Munkerudkleiva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39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