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9451ba478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72fc999e54ea9"/>
  </p:sldMasterIdLst>
  <p:sldIdLst>
    <p:sldId xmlns:r="http://schemas.openxmlformats.org/officeDocument/2006/relationships" id="256" r:id="R9d8cc69136df460e"/>
    <p:sldId xmlns:r="http://schemas.openxmlformats.org/officeDocument/2006/relationships" id="257" r:id="R975bf6d31635455e"/>
    <p:sldId xmlns:r="http://schemas.openxmlformats.org/officeDocument/2006/relationships" id="258" r:id="R5d0a6536ee614ab6"/>
    <p:sldId xmlns:r="http://schemas.openxmlformats.org/officeDocument/2006/relationships" id="259" r:id="R7eb363c319be4e0d"/>
    <p:sldId xmlns:r="http://schemas.openxmlformats.org/officeDocument/2006/relationships" id="260" r:id="R44a3aef9b44b4f29"/>
    <p:sldId xmlns:r="http://schemas.openxmlformats.org/officeDocument/2006/relationships" id="261" r:id="Rb3415768be974bd5"/>
    <p:sldId xmlns:r="http://schemas.openxmlformats.org/officeDocument/2006/relationships" id="262" r:id="Ra267723ebfd0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72fc999e54ea9" /><Relationship Type="http://schemas.openxmlformats.org/officeDocument/2006/relationships/slide" Target="/ppt/slides/slide1.xml" Id="R9d8cc69136df460e" /><Relationship Type="http://schemas.openxmlformats.org/officeDocument/2006/relationships/slide" Target="/ppt/slides/slide2.xml" Id="R975bf6d31635455e" /><Relationship Type="http://schemas.openxmlformats.org/officeDocument/2006/relationships/slide" Target="/ppt/slides/slide3.xml" Id="R5d0a6536ee614ab6" /><Relationship Type="http://schemas.openxmlformats.org/officeDocument/2006/relationships/slide" Target="/ppt/slides/slide4.xml" Id="R7eb363c319be4e0d" /><Relationship Type="http://schemas.openxmlformats.org/officeDocument/2006/relationships/slide" Target="/ppt/slides/slide5.xml" Id="R44a3aef9b44b4f29" /><Relationship Type="http://schemas.openxmlformats.org/officeDocument/2006/relationships/slide" Target="/ppt/slides/slide6.xml" Id="Rb3415768be974bd5" /><Relationship Type="http://schemas.openxmlformats.org/officeDocument/2006/relationships/slide" Target="/ppt/slides/slide7.xml" Id="Ra267723ebfd0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fcc91505e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a7d4554b49c5" /><Relationship Type="http://schemas.openxmlformats.org/officeDocument/2006/relationships/theme" Target="/ppt/slideMasters/theme/theme1.xml" Id="R9dc63ec3fd24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2a7d4554b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ee6534af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cc00b474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27569ba5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3ffbb1a1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9915485c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8ecdb4ec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eca70ede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