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1cf9a57bae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08698688be4b25"/>
  </p:sldMasterIdLst>
  <p:sldIdLst>
    <p:sldId xmlns:r="http://schemas.openxmlformats.org/officeDocument/2006/relationships" id="256" r:id="R008d813ea531408a"/>
    <p:sldId xmlns:r="http://schemas.openxmlformats.org/officeDocument/2006/relationships" id="257" r:id="R5d14328230a24896"/>
    <p:sldId xmlns:r="http://schemas.openxmlformats.org/officeDocument/2006/relationships" id="258" r:id="R03850aef7cc3409a"/>
    <p:sldId xmlns:r="http://schemas.openxmlformats.org/officeDocument/2006/relationships" id="259" r:id="Ra2a44355f5b648a9"/>
    <p:sldId xmlns:r="http://schemas.openxmlformats.org/officeDocument/2006/relationships" id="260" r:id="R7732a47c336b4ebd"/>
    <p:sldId xmlns:r="http://schemas.openxmlformats.org/officeDocument/2006/relationships" id="261" r:id="Re8081ccb6af948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8698688be4b25" /><Relationship Type="http://schemas.openxmlformats.org/officeDocument/2006/relationships/slide" Target="/ppt/slides/slide1.xml" Id="R008d813ea531408a" /><Relationship Type="http://schemas.openxmlformats.org/officeDocument/2006/relationships/slide" Target="/ppt/slides/slide2.xml" Id="R5d14328230a24896" /><Relationship Type="http://schemas.openxmlformats.org/officeDocument/2006/relationships/slide" Target="/ppt/slides/slide3.xml" Id="R03850aef7cc3409a" /><Relationship Type="http://schemas.openxmlformats.org/officeDocument/2006/relationships/slide" Target="/ppt/slides/slide4.xml" Id="Ra2a44355f5b648a9" /><Relationship Type="http://schemas.openxmlformats.org/officeDocument/2006/relationships/slide" Target="/ppt/slides/slide5.xml" Id="R7732a47c336b4ebd" /><Relationship Type="http://schemas.openxmlformats.org/officeDocument/2006/relationships/slide" Target="/ppt/slides/slide6.xml" Id="Re8081ccb6af948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e54248a77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b7cf5ba14424a" /><Relationship Type="http://schemas.openxmlformats.org/officeDocument/2006/relationships/theme" Target="/ppt/slideMasters/theme/theme1.xml" Id="R4754319806d2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cb7cf5ba14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e429f61b3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5b255be0b45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2ad2edb354e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673cc04e9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f68bb484c40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2458dff39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TANGOO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Dvergsnesåsen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