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1db08c0646e446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b75b5864e63429f"/>
  </p:sldMasterIdLst>
  <p:sldIdLst>
    <p:sldId xmlns:r="http://schemas.openxmlformats.org/officeDocument/2006/relationships" id="256" r:id="R7c240fd269a641d7"/>
    <p:sldId xmlns:r="http://schemas.openxmlformats.org/officeDocument/2006/relationships" id="257" r:id="R96377d183da14920"/>
    <p:sldId xmlns:r="http://schemas.openxmlformats.org/officeDocument/2006/relationships" id="258" r:id="R29d2ed913eb14eda"/>
    <p:sldId xmlns:r="http://schemas.openxmlformats.org/officeDocument/2006/relationships" id="259" r:id="R84fcfb68d6bd4fe2"/>
    <p:sldId xmlns:r="http://schemas.openxmlformats.org/officeDocument/2006/relationships" id="260" r:id="R4ce67a6c8b664a8a"/>
    <p:sldId xmlns:r="http://schemas.openxmlformats.org/officeDocument/2006/relationships" id="261" r:id="Re50f4b6f304f436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75b5864e63429f" /><Relationship Type="http://schemas.openxmlformats.org/officeDocument/2006/relationships/slide" Target="/ppt/slides/slide1.xml" Id="R7c240fd269a641d7" /><Relationship Type="http://schemas.openxmlformats.org/officeDocument/2006/relationships/slide" Target="/ppt/slides/slide2.xml" Id="R96377d183da14920" /><Relationship Type="http://schemas.openxmlformats.org/officeDocument/2006/relationships/slide" Target="/ppt/slides/slide3.xml" Id="R29d2ed913eb14eda" /><Relationship Type="http://schemas.openxmlformats.org/officeDocument/2006/relationships/slide" Target="/ppt/slides/slide4.xml" Id="R84fcfb68d6bd4fe2" /><Relationship Type="http://schemas.openxmlformats.org/officeDocument/2006/relationships/slide" Target="/ppt/slides/slide5.xml" Id="R4ce67a6c8b664a8a" /><Relationship Type="http://schemas.openxmlformats.org/officeDocument/2006/relationships/slide" Target="/ppt/slides/slide6.xml" Id="Re50f4b6f304f436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1152941e834ed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23941848c74bf5" /><Relationship Type="http://schemas.openxmlformats.org/officeDocument/2006/relationships/theme" Target="/ppt/slideMasters/theme/theme1.xml" Id="R08df804a03814f0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f23941848c74bf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61b11aed7d4fa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317c04426f418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c623eb928a445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e9e6f561a94e6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4e74ae4c3e4ea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97409b61364b2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SPAREBANKSTIFTELSEN DNB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DNB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DNB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DNB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DNB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DNB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3 610 914 475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1 740 638 896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1 740 177 775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25 408 456 414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27 759 334 635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DNB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 Slottsgate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post@sparebankstiftelsen.no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www.sparebankstiftelsen.no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984 853 971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DNB</a:t>
            </a:r>
          </a:p>
        </p:txBody>
      </p:sp>
    </p:spTree>
  </p:cSld>
  <p:clrMapOvr>
    <a:masterClrMapping xmlns:a="http://schemas.openxmlformats.org/drawingml/2006/main"/>
  </p:clrMapOvr>
</p:sld>
</file>