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533531e96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cdacc18c74672"/>
  </p:sldMasterIdLst>
  <p:sldIdLst>
    <p:sldId xmlns:r="http://schemas.openxmlformats.org/officeDocument/2006/relationships" id="256" r:id="Ra16c10976c5a4984"/>
    <p:sldId xmlns:r="http://schemas.openxmlformats.org/officeDocument/2006/relationships" id="257" r:id="R6ce0ad72f14d4877"/>
    <p:sldId xmlns:r="http://schemas.openxmlformats.org/officeDocument/2006/relationships" id="258" r:id="R70461be1e1c946c6"/>
    <p:sldId xmlns:r="http://schemas.openxmlformats.org/officeDocument/2006/relationships" id="259" r:id="R30f44d7dbe014f37"/>
    <p:sldId xmlns:r="http://schemas.openxmlformats.org/officeDocument/2006/relationships" id="260" r:id="Rd91eb7914bc64e5d"/>
    <p:sldId xmlns:r="http://schemas.openxmlformats.org/officeDocument/2006/relationships" id="261" r:id="R92b9d0261aa4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cdacc18c74672" /><Relationship Type="http://schemas.openxmlformats.org/officeDocument/2006/relationships/slide" Target="/ppt/slides/slide1.xml" Id="Ra16c10976c5a4984" /><Relationship Type="http://schemas.openxmlformats.org/officeDocument/2006/relationships/slide" Target="/ppt/slides/slide2.xml" Id="R6ce0ad72f14d4877" /><Relationship Type="http://schemas.openxmlformats.org/officeDocument/2006/relationships/slide" Target="/ppt/slides/slide3.xml" Id="R70461be1e1c946c6" /><Relationship Type="http://schemas.openxmlformats.org/officeDocument/2006/relationships/slide" Target="/ppt/slides/slide4.xml" Id="R30f44d7dbe014f37" /><Relationship Type="http://schemas.openxmlformats.org/officeDocument/2006/relationships/slide" Target="/ppt/slides/slide5.xml" Id="Rd91eb7914bc64e5d" /><Relationship Type="http://schemas.openxmlformats.org/officeDocument/2006/relationships/slide" Target="/ppt/slides/slide6.xml" Id="R92b9d0261aa4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b3dd6fa63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b1d055f342bf" /><Relationship Type="http://schemas.openxmlformats.org/officeDocument/2006/relationships/theme" Target="/ppt/slideMasters/theme/theme1.xml" Id="R67c0843f04a7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6b1d055f3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646c8b7cb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95a9a2b52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bd4a3928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92f73e0c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6905b8fd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92f2c41d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