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df2dbdcba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9acf0cccb45ef"/>
  </p:sldMasterIdLst>
  <p:sldIdLst>
    <p:sldId xmlns:r="http://schemas.openxmlformats.org/officeDocument/2006/relationships" id="256" r:id="Ra08f3711157c4c89"/>
    <p:sldId xmlns:r="http://schemas.openxmlformats.org/officeDocument/2006/relationships" id="257" r:id="Ra76f5b1cb28b4a92"/>
    <p:sldId xmlns:r="http://schemas.openxmlformats.org/officeDocument/2006/relationships" id="258" r:id="R63c6c06a34b74c2b"/>
    <p:sldId xmlns:r="http://schemas.openxmlformats.org/officeDocument/2006/relationships" id="259" r:id="R029ffcae1868480c"/>
    <p:sldId xmlns:r="http://schemas.openxmlformats.org/officeDocument/2006/relationships" id="260" r:id="R911bb43de10b4149"/>
    <p:sldId xmlns:r="http://schemas.openxmlformats.org/officeDocument/2006/relationships" id="261" r:id="R04fb89ea0aa54ce5"/>
    <p:sldId xmlns:r="http://schemas.openxmlformats.org/officeDocument/2006/relationships" id="262" r:id="R328c304434ad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9acf0cccb45ef" /><Relationship Type="http://schemas.openxmlformats.org/officeDocument/2006/relationships/slide" Target="/ppt/slides/slide1.xml" Id="Ra08f3711157c4c89" /><Relationship Type="http://schemas.openxmlformats.org/officeDocument/2006/relationships/slide" Target="/ppt/slides/slide2.xml" Id="Ra76f5b1cb28b4a92" /><Relationship Type="http://schemas.openxmlformats.org/officeDocument/2006/relationships/slide" Target="/ppt/slides/slide3.xml" Id="R63c6c06a34b74c2b" /><Relationship Type="http://schemas.openxmlformats.org/officeDocument/2006/relationships/slide" Target="/ppt/slides/slide4.xml" Id="R029ffcae1868480c" /><Relationship Type="http://schemas.openxmlformats.org/officeDocument/2006/relationships/slide" Target="/ppt/slides/slide5.xml" Id="R911bb43de10b4149" /><Relationship Type="http://schemas.openxmlformats.org/officeDocument/2006/relationships/slide" Target="/ppt/slides/slide6.xml" Id="R04fb89ea0aa54ce5" /><Relationship Type="http://schemas.openxmlformats.org/officeDocument/2006/relationships/slide" Target="/ppt/slides/slide7.xml" Id="R328c304434ad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505786af1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9c93e0124174" /><Relationship Type="http://schemas.openxmlformats.org/officeDocument/2006/relationships/theme" Target="/ppt/slideMasters/theme/theme1.xml" Id="Re975a4cf8aa0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a9c93e012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7091e641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f614e07f2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3a29a75e9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1884063a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662e1d44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6aef29e0e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ba112e44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