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256bc3a8a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dcfeb7e0d4e7d"/>
  </p:sldMasterIdLst>
  <p:sldIdLst>
    <p:sldId xmlns:r="http://schemas.openxmlformats.org/officeDocument/2006/relationships" id="256" r:id="R8c112046254444a1"/>
    <p:sldId xmlns:r="http://schemas.openxmlformats.org/officeDocument/2006/relationships" id="257" r:id="Reb304ec9e30c4c9e"/>
    <p:sldId xmlns:r="http://schemas.openxmlformats.org/officeDocument/2006/relationships" id="258" r:id="R8882b27c8dcb4176"/>
    <p:sldId xmlns:r="http://schemas.openxmlformats.org/officeDocument/2006/relationships" id="259" r:id="R8d83a9b150804918"/>
    <p:sldId xmlns:r="http://schemas.openxmlformats.org/officeDocument/2006/relationships" id="260" r:id="Rcac9dcf95943420d"/>
    <p:sldId xmlns:r="http://schemas.openxmlformats.org/officeDocument/2006/relationships" id="261" r:id="Rb00ebd77a6f34c2a"/>
    <p:sldId xmlns:r="http://schemas.openxmlformats.org/officeDocument/2006/relationships" id="262" r:id="R34378e927053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dcfeb7e0d4e7d" /><Relationship Type="http://schemas.openxmlformats.org/officeDocument/2006/relationships/slide" Target="/ppt/slides/slide1.xml" Id="R8c112046254444a1" /><Relationship Type="http://schemas.openxmlformats.org/officeDocument/2006/relationships/slide" Target="/ppt/slides/slide2.xml" Id="Reb304ec9e30c4c9e" /><Relationship Type="http://schemas.openxmlformats.org/officeDocument/2006/relationships/slide" Target="/ppt/slides/slide3.xml" Id="R8882b27c8dcb4176" /><Relationship Type="http://schemas.openxmlformats.org/officeDocument/2006/relationships/slide" Target="/ppt/slides/slide4.xml" Id="R8d83a9b150804918" /><Relationship Type="http://schemas.openxmlformats.org/officeDocument/2006/relationships/slide" Target="/ppt/slides/slide5.xml" Id="Rcac9dcf95943420d" /><Relationship Type="http://schemas.openxmlformats.org/officeDocument/2006/relationships/slide" Target="/ppt/slides/slide6.xml" Id="Rb00ebd77a6f34c2a" /><Relationship Type="http://schemas.openxmlformats.org/officeDocument/2006/relationships/slide" Target="/ppt/slides/slide7.xml" Id="R34378e927053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55d53e197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c0715c2a74867" /><Relationship Type="http://schemas.openxmlformats.org/officeDocument/2006/relationships/theme" Target="/ppt/slideMasters/theme/theme1.xml" Id="R7045cf9d8c8b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c0715c2a7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65c5123be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ba2f7313845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ae66759a544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0eb4af9bf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e3d042eb14e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b2ab2a0bb4e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dc313efb8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ble etablert [år] og holder til i Breistein.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4 235 874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Breisteinvegen 174B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5111 Breistein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984 748 469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