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0a12ef540446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cccd18cadc49fb"/>
  </p:sldMasterIdLst>
  <p:sldIdLst>
    <p:sldId xmlns:r="http://schemas.openxmlformats.org/officeDocument/2006/relationships" id="256" r:id="R2f8248854d8f4310"/>
    <p:sldId xmlns:r="http://schemas.openxmlformats.org/officeDocument/2006/relationships" id="257" r:id="R3f0c9badf2264716"/>
    <p:sldId xmlns:r="http://schemas.openxmlformats.org/officeDocument/2006/relationships" id="258" r:id="R08f5c2902d5f4c7a"/>
    <p:sldId xmlns:r="http://schemas.openxmlformats.org/officeDocument/2006/relationships" id="259" r:id="Rb6bd25114bae43b6"/>
    <p:sldId xmlns:r="http://schemas.openxmlformats.org/officeDocument/2006/relationships" id="260" r:id="R1f33abca42134e7f"/>
    <p:sldId xmlns:r="http://schemas.openxmlformats.org/officeDocument/2006/relationships" id="261" r:id="R5742404715bc4b85"/>
    <p:sldId xmlns:r="http://schemas.openxmlformats.org/officeDocument/2006/relationships" id="262" r:id="Ra5aa58b0a83446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ccd18cadc49fb" /><Relationship Type="http://schemas.openxmlformats.org/officeDocument/2006/relationships/slide" Target="/ppt/slides/slide1.xml" Id="R2f8248854d8f4310" /><Relationship Type="http://schemas.openxmlformats.org/officeDocument/2006/relationships/slide" Target="/ppt/slides/slide2.xml" Id="R3f0c9badf2264716" /><Relationship Type="http://schemas.openxmlformats.org/officeDocument/2006/relationships/slide" Target="/ppt/slides/slide3.xml" Id="R08f5c2902d5f4c7a" /><Relationship Type="http://schemas.openxmlformats.org/officeDocument/2006/relationships/slide" Target="/ppt/slides/slide4.xml" Id="Rb6bd25114bae43b6" /><Relationship Type="http://schemas.openxmlformats.org/officeDocument/2006/relationships/slide" Target="/ppt/slides/slide5.xml" Id="R1f33abca42134e7f" /><Relationship Type="http://schemas.openxmlformats.org/officeDocument/2006/relationships/slide" Target="/ppt/slides/slide6.xml" Id="R5742404715bc4b85" /><Relationship Type="http://schemas.openxmlformats.org/officeDocument/2006/relationships/slide" Target="/ppt/slides/slide7.xml" Id="Ra5aa58b0a83446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e1cb9f92e43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1adb6e3a044cc" /><Relationship Type="http://schemas.openxmlformats.org/officeDocument/2006/relationships/theme" Target="/ppt/slideMasters/theme/theme1.xml" Id="Rb17d3828cc0d4a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51adb6e3a044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dfb6e723545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30c7d44d5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dfce14b1347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de7b3828349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68e0bd93042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94a23fad344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bba7e5a6f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63 347 111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7 204 361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7 303 032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11 232 903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31 475 929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96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984 734 387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