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d0493b3eb4a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a1c3f0e8c499d"/>
  </p:sldMasterIdLst>
  <p:sldIdLst>
    <p:sldId xmlns:r="http://schemas.openxmlformats.org/officeDocument/2006/relationships" id="256" r:id="R744695f836524de6"/>
    <p:sldId xmlns:r="http://schemas.openxmlformats.org/officeDocument/2006/relationships" id="257" r:id="R56a7532dccc54f07"/>
    <p:sldId xmlns:r="http://schemas.openxmlformats.org/officeDocument/2006/relationships" id="258" r:id="R6ad3996b7da847ff"/>
    <p:sldId xmlns:r="http://schemas.openxmlformats.org/officeDocument/2006/relationships" id="259" r:id="R893a426cf71f4089"/>
    <p:sldId xmlns:r="http://schemas.openxmlformats.org/officeDocument/2006/relationships" id="260" r:id="R8a11cd0bced84712"/>
    <p:sldId xmlns:r="http://schemas.openxmlformats.org/officeDocument/2006/relationships" id="261" r:id="R3fe1b0cb1e83458f"/>
    <p:sldId xmlns:r="http://schemas.openxmlformats.org/officeDocument/2006/relationships" id="262" r:id="Rb8f83eb371df41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a1c3f0e8c499d" /><Relationship Type="http://schemas.openxmlformats.org/officeDocument/2006/relationships/slide" Target="/ppt/slides/slide1.xml" Id="R744695f836524de6" /><Relationship Type="http://schemas.openxmlformats.org/officeDocument/2006/relationships/slide" Target="/ppt/slides/slide2.xml" Id="R56a7532dccc54f07" /><Relationship Type="http://schemas.openxmlformats.org/officeDocument/2006/relationships/slide" Target="/ppt/slides/slide3.xml" Id="R6ad3996b7da847ff" /><Relationship Type="http://schemas.openxmlformats.org/officeDocument/2006/relationships/slide" Target="/ppt/slides/slide4.xml" Id="R893a426cf71f4089" /><Relationship Type="http://schemas.openxmlformats.org/officeDocument/2006/relationships/slide" Target="/ppt/slides/slide5.xml" Id="R8a11cd0bced84712" /><Relationship Type="http://schemas.openxmlformats.org/officeDocument/2006/relationships/slide" Target="/ppt/slides/slide6.xml" Id="R3fe1b0cb1e83458f" /><Relationship Type="http://schemas.openxmlformats.org/officeDocument/2006/relationships/slide" Target="/ppt/slides/slide7.xml" Id="Rb8f83eb371df41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be12df2cf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f35cab10f46b0" /><Relationship Type="http://schemas.openxmlformats.org/officeDocument/2006/relationships/theme" Target="/ppt/slideMasters/theme/theme1.xml" Id="R0f4182dae32e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f35cab10f46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0f79e9c68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8a3cf7c3743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ddd995ce949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c5d5f0636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2004a1949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6a90de1ad45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e86fa8913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TELEMARK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